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61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458CDF-C07B-497A-8688-AD946C6B7662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B6F16A-F081-4DD0-8734-C4146FF85B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4394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6F16A-F081-4DD0-8734-C4146FF85BD5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5804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6F16A-F081-4DD0-8734-C4146FF85BD5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32965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6F16A-F081-4DD0-8734-C4146FF85BD5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2883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6F16A-F081-4DD0-8734-C4146FF85BD5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055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B583-14F4-4BB4-A423-83D0D38BD9A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66A67-0C78-4940-BB1D-683F7B4A3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6120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B583-14F4-4BB4-A423-83D0D38BD9A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66A67-0C78-4940-BB1D-683F7B4A3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5141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B583-14F4-4BB4-A423-83D0D38BD9A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66A67-0C78-4940-BB1D-683F7B4A3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750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B583-14F4-4BB4-A423-83D0D38BD9A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66A67-0C78-4940-BB1D-683F7B4A3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2472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B583-14F4-4BB4-A423-83D0D38BD9A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66A67-0C78-4940-BB1D-683F7B4A3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3686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B583-14F4-4BB4-A423-83D0D38BD9A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66A67-0C78-4940-BB1D-683F7B4A3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4365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B583-14F4-4BB4-A423-83D0D38BD9A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66A67-0C78-4940-BB1D-683F7B4A3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1253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B583-14F4-4BB4-A423-83D0D38BD9A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66A67-0C78-4940-BB1D-683F7B4A3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5982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B583-14F4-4BB4-A423-83D0D38BD9A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66A67-0C78-4940-BB1D-683F7B4A3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478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B583-14F4-4BB4-A423-83D0D38BD9A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66A67-0C78-4940-BB1D-683F7B4A3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9832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B583-14F4-4BB4-A423-83D0D38BD9A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66A67-0C78-4940-BB1D-683F7B4A3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6846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8B583-14F4-4BB4-A423-83D0D38BD9A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66A67-0C78-4940-BB1D-683F7B4A3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2879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3056" y="1269610"/>
            <a:ext cx="2373500" cy="3137689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94532" y="390363"/>
            <a:ext cx="2658060" cy="5232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Thomas, 14 anni </a:t>
            </a:r>
            <a:endParaRPr lang="it-IT" sz="2800" b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17864" y="5386843"/>
            <a:ext cx="8876010" cy="954107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85% PCI </a:t>
            </a:r>
            <a:r>
              <a:rPr lang="it-IT" sz="2800" dirty="0" smtClean="0"/>
              <a:t>ha </a:t>
            </a:r>
            <a:r>
              <a:rPr lang="it-IT" sz="2800" dirty="0" smtClean="0"/>
              <a:t>disturbi dell’alimentazione</a:t>
            </a:r>
          </a:p>
          <a:p>
            <a:pPr algn="ctr"/>
            <a:r>
              <a:rPr lang="it-IT" sz="2800" dirty="0" smtClean="0"/>
              <a:t>75% è malnutrito </a:t>
            </a:r>
            <a:r>
              <a:rPr lang="it-IT" sz="2800" dirty="0" smtClean="0">
                <a:sym typeface="Wingdings" panose="05000000000000000000" pitchFamily="2" charset="2"/>
              </a:rPr>
              <a:t> 70% reflusso e/o disfagia</a:t>
            </a:r>
            <a:endParaRPr lang="it-IT" sz="28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6503411" y="4666238"/>
            <a:ext cx="2490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PCI, GMFCS V</a:t>
            </a:r>
            <a:endParaRPr lang="it-IT" sz="24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3575713" y="1733266"/>
            <a:ext cx="3507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curva</a:t>
            </a:r>
            <a:endParaRPr lang="it-IT" dirty="0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269609"/>
            <a:ext cx="6471036" cy="3384277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91488" y="4653886"/>
            <a:ext cx="512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Plica </a:t>
            </a:r>
            <a:r>
              <a:rPr lang="it-IT" sz="2400" dirty="0" err="1" smtClean="0"/>
              <a:t>tricipitale</a:t>
            </a:r>
            <a:r>
              <a:rPr lang="it-IT" sz="2400" dirty="0" smtClean="0"/>
              <a:t> &lt;5°ct, BMI </a:t>
            </a:r>
            <a:r>
              <a:rPr lang="it-IT" sz="2400" dirty="0" smtClean="0"/>
              <a:t>&lt;&lt; </a:t>
            </a:r>
            <a:r>
              <a:rPr lang="it-IT" sz="2400" dirty="0" smtClean="0"/>
              <a:t>3°ct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54420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30207" y="1495568"/>
            <a:ext cx="84957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cs typeface="Times New Roman" panose="02020603050405020304" pitchFamily="18" charset="0"/>
              </a:rPr>
              <a:t>Che cosa mangia?                               Di tutto, frullato da sempre</a:t>
            </a:r>
            <a:endParaRPr lang="it-IT" altLang="it-IT" sz="2400" dirty="0">
              <a:cs typeface="Times New Roman" panose="02020603050405020304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30207" y="446356"/>
            <a:ext cx="4724400" cy="64633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3600" dirty="0" smtClean="0"/>
              <a:t>Anamnesi alimentare</a:t>
            </a:r>
            <a:endParaRPr lang="it-IT" sz="3600" dirty="0"/>
          </a:p>
        </p:txBody>
      </p:sp>
      <p:sp>
        <p:nvSpPr>
          <p:cNvPr id="7" name="Rettangolo 6"/>
          <p:cNvSpPr/>
          <p:nvPr/>
        </p:nvSpPr>
        <p:spPr>
          <a:xfrm>
            <a:off x="230206" y="2972634"/>
            <a:ext cx="63578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cs typeface="Times New Roman" panose="02020603050405020304" pitchFamily="18" charset="0"/>
              </a:rPr>
              <a:t>In quanto tempo mangia?                 20-30 minuti</a:t>
            </a:r>
            <a:endParaRPr lang="it-IT" altLang="it-IT" sz="2400" dirty="0">
              <a:cs typeface="Times New Roman" panose="02020603050405020304" pitchFamily="18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30207" y="1994144"/>
            <a:ext cx="84345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cs typeface="Times New Roman" panose="02020603050405020304" pitchFamily="18" charset="0"/>
              </a:rPr>
              <a:t>In che posizione?                                Seduto sulla sedia, capo diritto</a:t>
            </a:r>
            <a:endParaRPr lang="it-IT" altLang="it-IT" sz="2400" dirty="0">
              <a:cs typeface="Times New Roman" panose="02020603050405020304" pitchFamily="18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66696" y="3955024"/>
            <a:ext cx="63578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cs typeface="Times New Roman" panose="02020603050405020304" pitchFamily="18" charset="0"/>
              </a:rPr>
              <a:t>Quanta saliva? Sbava?                        Raramente</a:t>
            </a:r>
            <a:endParaRPr lang="it-IT" altLang="it-IT" sz="2400" dirty="0">
              <a:cs typeface="Times New Roman" panose="02020603050405020304" pitchFamily="18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30207" y="2469413"/>
            <a:ext cx="63578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cs typeface="Times New Roman" panose="02020603050405020304" pitchFamily="18" charset="0"/>
              </a:rPr>
              <a:t>Tosse durante il pasto?                       Mai</a:t>
            </a:r>
            <a:endParaRPr lang="it-IT" altLang="it-IT" sz="2400" dirty="0">
              <a:cs typeface="Times New Roman" panose="02020603050405020304" pitchFamily="18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24304" y="3463829"/>
            <a:ext cx="8507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cs typeface="Times New Roman" panose="02020603050405020304" pitchFamily="18" charset="0"/>
              </a:rPr>
              <a:t>Quanti antibiotici in un anno?          Una volta...bronchiti…otiti</a:t>
            </a:r>
            <a:endParaRPr lang="it-IT" altLang="it-IT" sz="2400" dirty="0">
              <a:cs typeface="Times New Roman" panose="02020603050405020304" pitchFamily="18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6749" y="190862"/>
            <a:ext cx="2638425" cy="1238250"/>
          </a:xfrm>
          <a:prstGeom prst="rect">
            <a:avLst/>
          </a:prstGeom>
        </p:spPr>
      </p:pic>
      <p:sp>
        <p:nvSpPr>
          <p:cNvPr id="14" name="CasellaDiTesto 13"/>
          <p:cNvSpPr txBox="1"/>
          <p:nvPr/>
        </p:nvSpPr>
        <p:spPr>
          <a:xfrm>
            <a:off x="266696" y="4725557"/>
            <a:ext cx="5178760" cy="64633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3600" i="1" dirty="0" smtClean="0"/>
              <a:t>‘Osservazione’ </a:t>
            </a:r>
            <a:r>
              <a:rPr lang="it-IT" sz="3600" dirty="0" smtClean="0"/>
              <a:t>alimentare</a:t>
            </a:r>
            <a:endParaRPr lang="it-IT" sz="3600" dirty="0"/>
          </a:p>
        </p:txBody>
      </p:sp>
      <p:sp>
        <p:nvSpPr>
          <p:cNvPr id="15" name="Rettangolo 14"/>
          <p:cNvSpPr/>
          <p:nvPr/>
        </p:nvSpPr>
        <p:spPr>
          <a:xfrm>
            <a:off x="266696" y="5680756"/>
            <a:ext cx="84592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cs typeface="Times New Roman" panose="02020603050405020304" pitchFamily="18" charset="0"/>
              </a:rPr>
              <a:t>Tutto il contrario…semisdraiato, tosse, scialorrea, spasmi facciali</a:t>
            </a:r>
            <a:endParaRPr lang="it-IT" altLang="it-IT" sz="2400" dirty="0">
              <a:cs typeface="Times New Roman" panose="02020603050405020304" pitchFamily="18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6875961" y="6296636"/>
            <a:ext cx="1505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cs typeface="Times New Roman" panose="02020603050405020304" pitchFamily="18" charset="0"/>
              </a:rPr>
              <a:t>…..PEG!</a:t>
            </a:r>
            <a:endParaRPr lang="it-IT" altLang="it-IT" sz="2400" dirty="0">
              <a:cs typeface="Times New Roman" panose="02020603050405020304" pitchFamily="18" charset="0"/>
            </a:endParaRP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3992" y="4328375"/>
            <a:ext cx="1323596" cy="1198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138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154" y="1131091"/>
            <a:ext cx="4163957" cy="4643359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8015" y="1131090"/>
            <a:ext cx="4439702" cy="4643359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080326" y="281145"/>
            <a:ext cx="5636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RX transito con budino </a:t>
            </a:r>
            <a:r>
              <a:rPr lang="it-IT" sz="2800" b="1" dirty="0" err="1" smtClean="0"/>
              <a:t>baritato</a:t>
            </a:r>
            <a:endParaRPr lang="it-IT" sz="28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515040" y="5888832"/>
            <a:ext cx="30537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/>
              <a:t>PEG + </a:t>
            </a:r>
            <a:r>
              <a:rPr lang="it-IT" sz="3600" dirty="0" err="1" smtClean="0"/>
              <a:t>Nissen</a:t>
            </a:r>
            <a:r>
              <a:rPr lang="it-IT" sz="3600" dirty="0" smtClean="0"/>
              <a:t>!</a:t>
            </a:r>
            <a:endParaRPr lang="it-IT" sz="36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77745" y="558705"/>
            <a:ext cx="1704982" cy="137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23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5599" y="1269438"/>
            <a:ext cx="2857155" cy="3777064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3833" y="1269439"/>
            <a:ext cx="3387103" cy="3777064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1133341" y="1120462"/>
            <a:ext cx="6967471" cy="42757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133340" y="231820"/>
            <a:ext cx="69674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/>
              <a:t>Il binomio per immagini</a:t>
            </a:r>
            <a:endParaRPr lang="it-IT" sz="40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55788" y="5577004"/>
            <a:ext cx="8336089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Vedere (il pasto) e </a:t>
            </a:r>
            <a:r>
              <a:rPr lang="it-IT" sz="2800" b="1" dirty="0" smtClean="0"/>
              <a:t>mostrare (il transito) per </a:t>
            </a:r>
            <a:r>
              <a:rPr lang="it-IT" sz="2800" b="1" dirty="0" smtClean="0"/>
              <a:t>credere </a:t>
            </a:r>
          </a:p>
        </p:txBody>
      </p:sp>
    </p:spTree>
    <p:extLst>
      <p:ext uri="{BB962C8B-B14F-4D97-AF65-F5344CB8AC3E}">
        <p14:creationId xmlns:p14="http://schemas.microsoft.com/office/powerpoint/2010/main" val="341712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213</TotalTime>
  <Words>131</Words>
  <Application>Microsoft Office PowerPoint</Application>
  <PresentationFormat>Presentazione su schermo (4:3)</PresentationFormat>
  <Paragraphs>24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 luisa pinzani</dc:creator>
  <cp:lastModifiedBy>maria luisa pinzani</cp:lastModifiedBy>
  <cp:revision>29</cp:revision>
  <dcterms:created xsi:type="dcterms:W3CDTF">2019-02-25T19:37:21Z</dcterms:created>
  <dcterms:modified xsi:type="dcterms:W3CDTF">2019-05-13T17:39:54Z</dcterms:modified>
</cp:coreProperties>
</file>