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8CDF-C07B-497A-8688-AD946C6B7662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6F16A-F081-4DD0-8734-C4146FF85B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39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6F16A-F081-4DD0-8734-C4146FF85BD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8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6F16A-F081-4DD0-8734-C4146FF85BD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29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6F16A-F081-4DD0-8734-C4146FF85BD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88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6F16A-F081-4DD0-8734-C4146FF85BD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5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12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14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50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47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68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25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98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78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83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4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B583-14F4-4BB4-A423-83D0D38BD9A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6A67-0C78-4940-BB1D-683F7B4A3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87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056" y="1269610"/>
            <a:ext cx="2373500" cy="313768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4532" y="390363"/>
            <a:ext cx="2658060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Thomas, 14 anni </a:t>
            </a:r>
            <a:endParaRPr lang="it-IT" sz="2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17864" y="5386843"/>
            <a:ext cx="8876010" cy="95410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85% PCI </a:t>
            </a:r>
            <a:r>
              <a:rPr lang="it-IT" sz="2800" dirty="0" smtClean="0"/>
              <a:t>ha </a:t>
            </a:r>
            <a:r>
              <a:rPr lang="it-IT" sz="2800" dirty="0" smtClean="0"/>
              <a:t>disturbi dell’alimentazione</a:t>
            </a:r>
          </a:p>
          <a:p>
            <a:pPr algn="ctr"/>
            <a:r>
              <a:rPr lang="it-IT" sz="2800" dirty="0" smtClean="0"/>
              <a:t>75% è malnutrito </a:t>
            </a:r>
            <a:r>
              <a:rPr lang="it-IT" sz="2800" dirty="0" smtClean="0">
                <a:sym typeface="Wingdings" panose="05000000000000000000" pitchFamily="2" charset="2"/>
              </a:rPr>
              <a:t> 70% reflusso e/o disfagia</a:t>
            </a:r>
            <a:endParaRPr 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503411" y="4666238"/>
            <a:ext cx="249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PCI, GMFCS V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75713" y="1733266"/>
            <a:ext cx="350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curva</a:t>
            </a:r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69609"/>
            <a:ext cx="6471036" cy="338427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1488" y="4653886"/>
            <a:ext cx="512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Plica </a:t>
            </a:r>
            <a:r>
              <a:rPr lang="it-IT" sz="2400" dirty="0" err="1" smtClean="0"/>
              <a:t>tricipitale</a:t>
            </a:r>
            <a:r>
              <a:rPr lang="it-IT" sz="2400" dirty="0" smtClean="0"/>
              <a:t> &lt;5°ct, BMI </a:t>
            </a:r>
            <a:r>
              <a:rPr lang="it-IT" sz="2400" dirty="0" smtClean="0"/>
              <a:t>&lt;&lt; </a:t>
            </a:r>
            <a:r>
              <a:rPr lang="it-IT" sz="2400" dirty="0" smtClean="0"/>
              <a:t>3°ct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442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0207" y="1495568"/>
            <a:ext cx="8495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Che cosa mangia?                               Di tutto, frullato da sempre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30207" y="446356"/>
            <a:ext cx="47244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Anamnesi alimentare</a:t>
            </a:r>
            <a:endParaRPr lang="it-IT" sz="3600" dirty="0"/>
          </a:p>
        </p:txBody>
      </p:sp>
      <p:sp>
        <p:nvSpPr>
          <p:cNvPr id="7" name="Rettangolo 6"/>
          <p:cNvSpPr/>
          <p:nvPr/>
        </p:nvSpPr>
        <p:spPr>
          <a:xfrm>
            <a:off x="230206" y="2972634"/>
            <a:ext cx="635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In quanto tempo mangia?                 20-30 minuti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0207" y="1994144"/>
            <a:ext cx="8434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In che posizione?                                Seduto sulla sedia, capo diritto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6696" y="3955024"/>
            <a:ext cx="635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Quanta saliva? Sbava?                        Raramente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30207" y="2469413"/>
            <a:ext cx="635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Tosse durante il pasto?                       Mai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24304" y="3463829"/>
            <a:ext cx="850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Quanti antibiotici in un anno?          Una volta...bronchiti…otiti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749" y="190862"/>
            <a:ext cx="2638425" cy="123825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66696" y="4725557"/>
            <a:ext cx="517876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‘Osservazione’ </a:t>
            </a:r>
            <a:r>
              <a:rPr lang="it-IT" sz="3600" dirty="0" smtClean="0"/>
              <a:t>alimentare</a:t>
            </a:r>
            <a:endParaRPr lang="it-IT" sz="3600" dirty="0"/>
          </a:p>
        </p:txBody>
      </p:sp>
      <p:sp>
        <p:nvSpPr>
          <p:cNvPr id="15" name="Rettangolo 14"/>
          <p:cNvSpPr/>
          <p:nvPr/>
        </p:nvSpPr>
        <p:spPr>
          <a:xfrm>
            <a:off x="266696" y="5680756"/>
            <a:ext cx="8459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Tutto il contrario…semisdraiato, tosse, scialorrea, spasmi facciali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875961" y="6296636"/>
            <a:ext cx="150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cs typeface="Times New Roman" panose="02020603050405020304" pitchFamily="18" charset="0"/>
              </a:rPr>
              <a:t>…..PEG!</a:t>
            </a:r>
            <a:endParaRPr lang="it-IT" altLang="it-IT" sz="2400" dirty="0">
              <a:cs typeface="Times New Roman" panose="02020603050405020304" pitchFamily="18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3992" y="4328375"/>
            <a:ext cx="1323596" cy="119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3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54" y="1131091"/>
            <a:ext cx="4163957" cy="464335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015" y="1131090"/>
            <a:ext cx="4439702" cy="464335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80326" y="281145"/>
            <a:ext cx="5636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RX transito con budino </a:t>
            </a:r>
            <a:r>
              <a:rPr lang="it-IT" sz="2800" b="1" dirty="0" err="1" smtClean="0"/>
              <a:t>baritato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15040" y="5888832"/>
            <a:ext cx="3053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PEG + </a:t>
            </a:r>
            <a:r>
              <a:rPr lang="it-IT" sz="3600" dirty="0" err="1" smtClean="0"/>
              <a:t>Nissen</a:t>
            </a:r>
            <a:r>
              <a:rPr lang="it-IT" sz="3600" dirty="0" smtClean="0"/>
              <a:t>!</a:t>
            </a:r>
            <a:endParaRPr lang="it-IT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7745" y="558705"/>
            <a:ext cx="1704982" cy="13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599" y="1269438"/>
            <a:ext cx="2857155" cy="377706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833" y="1269439"/>
            <a:ext cx="3387103" cy="377706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133341" y="1120462"/>
            <a:ext cx="6967471" cy="42757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133340" y="231820"/>
            <a:ext cx="6967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Il binomio per immagini</a:t>
            </a:r>
            <a:endParaRPr lang="it-IT" sz="4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5788" y="5577004"/>
            <a:ext cx="83360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Vedere (il pasto) e </a:t>
            </a:r>
            <a:r>
              <a:rPr lang="it-IT" sz="2800" b="1" dirty="0" smtClean="0"/>
              <a:t>mostrare (il transito) per </a:t>
            </a:r>
            <a:r>
              <a:rPr lang="it-IT" sz="2800" b="1" dirty="0" smtClean="0"/>
              <a:t>credere </a:t>
            </a:r>
          </a:p>
        </p:txBody>
      </p:sp>
    </p:spTree>
    <p:extLst>
      <p:ext uri="{BB962C8B-B14F-4D97-AF65-F5344CB8AC3E}">
        <p14:creationId xmlns:p14="http://schemas.microsoft.com/office/powerpoint/2010/main" val="34171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131</Words>
  <Application>Microsoft Office PowerPoint</Application>
  <PresentationFormat>Presentazione su schermo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luisa pinzani</dc:creator>
  <cp:lastModifiedBy>maria luisa pinzani</cp:lastModifiedBy>
  <cp:revision>29</cp:revision>
  <dcterms:created xsi:type="dcterms:W3CDTF">2019-02-25T19:37:21Z</dcterms:created>
  <dcterms:modified xsi:type="dcterms:W3CDTF">2019-05-13T17:39:54Z</dcterms:modified>
</cp:coreProperties>
</file>