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33B-69C1-41F7-ADA1-8B2ED45C3184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E037-80A1-4D41-B650-5492AFE4B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58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33B-69C1-41F7-ADA1-8B2ED45C3184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E037-80A1-4D41-B650-5492AFE4B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19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33B-69C1-41F7-ADA1-8B2ED45C3184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E037-80A1-4D41-B650-5492AFE4B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5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33B-69C1-41F7-ADA1-8B2ED45C3184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E037-80A1-4D41-B650-5492AFE4B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17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33B-69C1-41F7-ADA1-8B2ED45C3184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E037-80A1-4D41-B650-5492AFE4B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20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33B-69C1-41F7-ADA1-8B2ED45C3184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E037-80A1-4D41-B650-5492AFE4B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10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33B-69C1-41F7-ADA1-8B2ED45C3184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E037-80A1-4D41-B650-5492AFE4B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82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33B-69C1-41F7-ADA1-8B2ED45C3184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E037-80A1-4D41-B650-5492AFE4B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98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33B-69C1-41F7-ADA1-8B2ED45C3184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E037-80A1-4D41-B650-5492AFE4B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53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33B-69C1-41F7-ADA1-8B2ED45C3184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E037-80A1-4D41-B650-5492AFE4B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11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33B-69C1-41F7-ADA1-8B2ED45C3184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E037-80A1-4D41-B650-5492AFE4B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99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4433B-69C1-41F7-ADA1-8B2ED45C3184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CE037-80A1-4D41-B650-5492AFE4B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60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71501" y="18111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Orecchio non sente, pelle non mente, cervello.. dipende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73881" y="6234544"/>
            <a:ext cx="7295408" cy="460169"/>
          </a:xfrm>
        </p:spPr>
        <p:txBody>
          <a:bodyPr/>
          <a:lstStyle/>
          <a:p>
            <a:r>
              <a:rPr lang="it-IT" dirty="0" smtClean="0"/>
              <a:t>Andrea Trombetta, Scuola di Specializzazione Trieste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10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>
            <a:normAutofit/>
          </a:bodyPr>
          <a:lstStyle/>
          <a:p>
            <a:r>
              <a:rPr lang="it-IT" sz="4200" dirty="0" smtClean="0">
                <a:latin typeface="Comic Sans MS" panose="030F0702030302020204" pitchFamily="66" charset="0"/>
              </a:rPr>
              <a:t>Vediamo questi 2 ragazzi a 3 giorni di distanza..</a:t>
            </a:r>
            <a:endParaRPr lang="it-IT" sz="4200" dirty="0">
              <a:latin typeface="Comic Sans MS" panose="030F0702030302020204" pitchFamily="66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7799" y="1681163"/>
            <a:ext cx="5157787" cy="53377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Mohamed, 17 anni</a:t>
            </a:r>
            <a:endParaRPr lang="it-IT" sz="2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77799" y="2480706"/>
            <a:ext cx="5157787" cy="3684588"/>
          </a:xfrm>
        </p:spPr>
        <p:txBody>
          <a:bodyPr/>
          <a:lstStyle/>
          <a:p>
            <a:r>
              <a:rPr lang="it-IT" dirty="0" smtClean="0"/>
              <a:t>Da 10 anni in Italia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Ha perso il padre a 30 anni per malattia non nota </a:t>
            </a:r>
          </a:p>
          <a:p>
            <a:r>
              <a:rPr lang="it-IT" dirty="0" smtClean="0"/>
              <a:t>Giunge per sordità ingravescente da 8 mesi, con acufeni e tinnito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53201" y="1677973"/>
            <a:ext cx="5221184" cy="53377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Patrick, 14 anni</a:t>
            </a:r>
            <a:endParaRPr lang="it-IT" sz="2800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56416" y="2479469"/>
            <a:ext cx="5925787" cy="3684588"/>
          </a:xfrm>
        </p:spPr>
        <p:txBody>
          <a:bodyPr/>
          <a:lstStyle/>
          <a:p>
            <a:r>
              <a:rPr lang="it-IT" dirty="0" smtClean="0"/>
              <a:t>NF2 diagnosticata alla nascita per familiarità e placche cutanee</a:t>
            </a:r>
          </a:p>
          <a:p>
            <a:r>
              <a:rPr lang="it-IT" dirty="0" smtClean="0"/>
              <a:t>Seguito nel tempo con periodici controlli audiometrici e RM ogni anno</a:t>
            </a: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587" r="218" b="14754"/>
          <a:stretch/>
        </p:blipFill>
        <p:spPr>
          <a:xfrm>
            <a:off x="1" y="3006726"/>
            <a:ext cx="4370119" cy="36932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20" y="3229336"/>
            <a:ext cx="5678570" cy="36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7078" y="203210"/>
            <a:ext cx="3945968" cy="424234"/>
          </a:xfrm>
        </p:spPr>
        <p:txBody>
          <a:bodyPr/>
          <a:lstStyle/>
          <a:p>
            <a:r>
              <a:rPr lang="it-IT" dirty="0" smtClean="0"/>
              <a:t>Mohamed, 17 anni</a:t>
            </a:r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7078" y="673181"/>
            <a:ext cx="1677977" cy="2927535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8149441" y="217034"/>
            <a:ext cx="3585958" cy="41501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Patrick, 14 anni</a:t>
            </a:r>
          </a:p>
        </p:txBody>
      </p:sp>
      <p:pic>
        <p:nvPicPr>
          <p:cNvPr id="1026" name="Picture 2" descr="Risultati immagini per neurofibromatosis  2 diagnostic criter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9952" r="6692" b="21065"/>
          <a:stretch/>
        </p:blipFill>
        <p:spPr bwMode="auto">
          <a:xfrm>
            <a:off x="3122650" y="203210"/>
            <a:ext cx="5062221" cy="315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egnaposto contenuto 9"/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l="45593" t="38251" r="18261" b="25189"/>
          <a:stretch/>
        </p:blipFill>
        <p:spPr>
          <a:xfrm>
            <a:off x="8467106" y="819397"/>
            <a:ext cx="3006300" cy="211380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t="12024" r="18243" b="9273"/>
          <a:stretch/>
        </p:blipFill>
        <p:spPr>
          <a:xfrm>
            <a:off x="6677867" y="737733"/>
            <a:ext cx="5180415" cy="5651362"/>
          </a:xfrm>
          <a:prstGeom prst="rect">
            <a:avLst/>
          </a:prstGeom>
        </p:spPr>
      </p:pic>
      <p:sp>
        <p:nvSpPr>
          <p:cNvPr id="13" name="Freccia a destra 12"/>
          <p:cNvSpPr/>
          <p:nvPr/>
        </p:nvSpPr>
        <p:spPr>
          <a:xfrm rot="20511665">
            <a:off x="7459549" y="3920743"/>
            <a:ext cx="563886" cy="17951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0" t="20071" r="64884" b="38910"/>
          <a:stretch/>
        </p:blipFill>
        <p:spPr>
          <a:xfrm>
            <a:off x="0" y="737733"/>
            <a:ext cx="3445565" cy="409931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9" t="20740" r="16156" b="39185"/>
          <a:stretch/>
        </p:blipFill>
        <p:spPr>
          <a:xfrm>
            <a:off x="3445565" y="737733"/>
            <a:ext cx="3437348" cy="411256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2" t="20574" r="37645" b="38949"/>
          <a:stretch/>
        </p:blipFill>
        <p:spPr>
          <a:xfrm>
            <a:off x="808384" y="3055119"/>
            <a:ext cx="4087692" cy="380498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t="1067" r="22031"/>
          <a:stretch/>
        </p:blipFill>
        <p:spPr>
          <a:xfrm>
            <a:off x="4876313" y="3087451"/>
            <a:ext cx="2174017" cy="3785677"/>
          </a:xfrm>
          <a:prstGeom prst="rect">
            <a:avLst/>
          </a:prstGeom>
        </p:spPr>
      </p:pic>
      <p:sp>
        <p:nvSpPr>
          <p:cNvPr id="21" name="Freccia a destra 20"/>
          <p:cNvSpPr/>
          <p:nvPr/>
        </p:nvSpPr>
        <p:spPr>
          <a:xfrm rot="2368114">
            <a:off x="599416" y="2594937"/>
            <a:ext cx="563886" cy="1795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 rot="8246139">
            <a:off x="2290103" y="2603247"/>
            <a:ext cx="563886" cy="1795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 rot="14019897">
            <a:off x="5413967" y="2788397"/>
            <a:ext cx="563886" cy="1795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 rot="787558">
            <a:off x="1129658" y="4072182"/>
            <a:ext cx="563886" cy="1795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/>
          <p:cNvSpPr/>
          <p:nvPr/>
        </p:nvSpPr>
        <p:spPr>
          <a:xfrm rot="787558">
            <a:off x="5526813" y="5469075"/>
            <a:ext cx="563886" cy="1795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9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363" y="534402"/>
            <a:ext cx="4837906" cy="734805"/>
          </a:xfrm>
        </p:spPr>
        <p:txBody>
          <a:bodyPr>
            <a:no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Quale destino??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974573"/>
            <a:ext cx="5157787" cy="530501"/>
          </a:xfrm>
        </p:spPr>
        <p:txBody>
          <a:bodyPr>
            <a:normAutofit/>
          </a:bodyPr>
          <a:lstStyle/>
          <a:p>
            <a:r>
              <a:rPr lang="it-IT" sz="3200" dirty="0" smtClean="0"/>
              <a:t>Mohamed, 17 anni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3114261"/>
            <a:ext cx="5157787" cy="3075402"/>
          </a:xfrm>
        </p:spPr>
        <p:txBody>
          <a:bodyPr>
            <a:normAutofit/>
          </a:bodyPr>
          <a:lstStyle/>
          <a:p>
            <a:r>
              <a:rPr lang="it-IT" sz="3200" dirty="0" smtClean="0"/>
              <a:t>Terapia stereotassica, per la scarsa </a:t>
            </a:r>
            <a:r>
              <a:rPr lang="it-IT" sz="3200" dirty="0" err="1" smtClean="0"/>
              <a:t>aggredibilità</a:t>
            </a:r>
            <a:r>
              <a:rPr lang="it-IT" sz="3200" dirty="0" smtClean="0"/>
              <a:t> delle lesioni</a:t>
            </a:r>
          </a:p>
          <a:p>
            <a:r>
              <a:rPr lang="it-IT" sz="3200" dirty="0" smtClean="0"/>
              <a:t>Chemioterapia</a:t>
            </a:r>
            <a:endParaRPr lang="it-IT" sz="32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29316" y="1974573"/>
            <a:ext cx="5183188" cy="530501"/>
          </a:xfrm>
        </p:spPr>
        <p:txBody>
          <a:bodyPr>
            <a:noAutofit/>
          </a:bodyPr>
          <a:lstStyle/>
          <a:p>
            <a:r>
              <a:rPr lang="it-IT" sz="3200" dirty="0" smtClean="0"/>
              <a:t>Patrick, 14 anni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3114261"/>
            <a:ext cx="5183188" cy="3075402"/>
          </a:xfrm>
        </p:spPr>
        <p:txBody>
          <a:bodyPr>
            <a:normAutofit/>
          </a:bodyPr>
          <a:lstStyle/>
          <a:p>
            <a:r>
              <a:rPr lang="it-IT" sz="3200" dirty="0" smtClean="0"/>
              <a:t>Continuerà con i </a:t>
            </a:r>
            <a:r>
              <a:rPr lang="it-IT" sz="3200" dirty="0" err="1" smtClean="0"/>
              <a:t>follow</a:t>
            </a:r>
            <a:r>
              <a:rPr lang="it-IT" sz="3200" dirty="0" smtClean="0"/>
              <a:t> up</a:t>
            </a:r>
          </a:p>
          <a:p>
            <a:r>
              <a:rPr lang="it-IT" sz="3200" dirty="0" smtClean="0"/>
              <a:t>Chemioterapia con </a:t>
            </a:r>
            <a:r>
              <a:rPr lang="it-IT" sz="3200" dirty="0" err="1" smtClean="0"/>
              <a:t>bevacizumab</a:t>
            </a:r>
            <a:r>
              <a:rPr lang="it-IT" sz="3200" dirty="0" smtClean="0"/>
              <a:t> </a:t>
            </a:r>
            <a:r>
              <a:rPr lang="it-IT" sz="3200" dirty="0" smtClean="0"/>
              <a:t>e </a:t>
            </a:r>
            <a:r>
              <a:rPr lang="it-IT" sz="3200" dirty="0" err="1" smtClean="0"/>
              <a:t>lapatinib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4673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Risultati immagini per erlotin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46" y="4462695"/>
            <a:ext cx="4320211" cy="22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37862" y="0"/>
            <a:ext cx="7566991" cy="1164328"/>
          </a:xfrm>
        </p:spPr>
        <p:txBody>
          <a:bodyPr/>
          <a:lstStyle/>
          <a:p>
            <a:r>
              <a:rPr lang="it-IT" dirty="0" err="1" smtClean="0">
                <a:latin typeface="Comic Sans MS" panose="030F0702030302020204" pitchFamily="66" charset="0"/>
              </a:rPr>
              <a:t>Macchie+Familiarità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91218" y="1889795"/>
            <a:ext cx="3874612" cy="1913504"/>
          </a:xfrm>
        </p:spPr>
        <p:txBody>
          <a:bodyPr>
            <a:noAutofit/>
          </a:bodyPr>
          <a:lstStyle/>
          <a:p>
            <a:r>
              <a:rPr lang="it-IT" sz="4000" dirty="0" smtClean="0">
                <a:latin typeface="Comic Sans MS" panose="030F0702030302020204" pitchFamily="66" charset="0"/>
              </a:rPr>
              <a:t>RM e potenziali evocati prima possibile</a:t>
            </a:r>
            <a:endParaRPr lang="it-IT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Risultati immagini per bevacizum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38" y="3332516"/>
            <a:ext cx="3675462" cy="351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3"/>
          <p:cNvSpPr/>
          <p:nvPr/>
        </p:nvSpPr>
        <p:spPr>
          <a:xfrm>
            <a:off x="8116621" y="3093192"/>
            <a:ext cx="1728001" cy="443416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6086208" y="107834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4" name="Picture 6" descr="Risultati immagini per erlotini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1" y="212195"/>
            <a:ext cx="2866357" cy="21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e 10"/>
          <p:cNvSpPr/>
          <p:nvPr/>
        </p:nvSpPr>
        <p:spPr>
          <a:xfrm>
            <a:off x="4962195" y="5355121"/>
            <a:ext cx="1351450" cy="39759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4" descr="Risultati immagini per lapatini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" y="3332516"/>
            <a:ext cx="3656704" cy="326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e 12"/>
          <p:cNvSpPr/>
          <p:nvPr/>
        </p:nvSpPr>
        <p:spPr>
          <a:xfrm>
            <a:off x="202058" y="4442344"/>
            <a:ext cx="2426350" cy="5464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696080" y="1825945"/>
            <a:ext cx="3217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Bevacizumab</a:t>
            </a:r>
            <a:endParaRPr lang="it-IT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7568" y="2563075"/>
            <a:ext cx="2587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Lapatinib</a:t>
            </a:r>
            <a:endParaRPr lang="it-IT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72727" y="3600575"/>
            <a:ext cx="2472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Erlotinib</a:t>
            </a:r>
            <a:endParaRPr lang="it-IT" sz="4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3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11" grpId="0" animBg="1"/>
      <p:bldP spid="13" grpId="0" animBg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110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Tema di Office</vt:lpstr>
      <vt:lpstr>Orecchio non sente, pelle non mente, cervello.. dipende</vt:lpstr>
      <vt:lpstr>Vediamo questi 2 ragazzi a 3 giorni di distanza..</vt:lpstr>
      <vt:lpstr>Presentazione standard di PowerPoint</vt:lpstr>
      <vt:lpstr>Quale destino??</vt:lpstr>
      <vt:lpstr>Macchie+Familiarità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Orecchio non sente, pelle non mente, cervello..dipende</dc:title>
  <dc:creator>Melania Canton</dc:creator>
  <cp:lastModifiedBy>Melania Canton</cp:lastModifiedBy>
  <cp:revision>11</cp:revision>
  <dcterms:created xsi:type="dcterms:W3CDTF">2019-05-12T09:38:46Z</dcterms:created>
  <dcterms:modified xsi:type="dcterms:W3CDTF">2019-05-13T18:30:34Z</dcterms:modified>
</cp:coreProperties>
</file>