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a Canton" initials="MC" lastIdx="0" clrIdx="0">
    <p:extLst>
      <p:ext uri="{19B8F6BF-5375-455C-9EA6-DF929625EA0E}">
        <p15:presenceInfo xmlns:p15="http://schemas.microsoft.com/office/powerpoint/2012/main" userId="f2a33702f07a9e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7834F-D734-4515-BB65-21B1CEF195B1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3D773-80D1-44AF-AD91-843BD0D92C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50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Facies triangolare, mento appuntito, moderato </a:t>
            </a:r>
            <a:r>
              <a:rPr lang="it-IT" dirty="0" err="1" smtClean="0"/>
              <a:t>ipertelorismo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3D773-80D1-44AF-AD91-843BD0D92C5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26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Axenfield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deformità grave della camera anteriore con aspetto prominente e marcata atrofia dello stroma dell'iride, con formazione di buchi o pseudo-buchi e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corectopia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3D773-80D1-44AF-AD91-843BD0D92C5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72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57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3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70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75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63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98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62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64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84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33B52-DDDC-412B-9BBE-F3C03E5EA46E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6285-A92D-48CF-8DF4-8EC7B048F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4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538" y="1454331"/>
            <a:ext cx="9144000" cy="1265527"/>
          </a:xfrm>
        </p:spPr>
        <p:txBody>
          <a:bodyPr>
            <a:noAutofit/>
          </a:bodyPr>
          <a:lstStyle/>
          <a:p>
            <a:r>
              <a:rPr lang="it-IT" sz="4400" dirty="0" smtClean="0">
                <a:latin typeface="Comic Sans MS" panose="030F0702030302020204" pitchFamily="66" charset="0"/>
              </a:rPr>
              <a:t>Non tutte gli accidenti riescono col fegato..</a:t>
            </a:r>
            <a:endParaRPr lang="it-IT" sz="4400" dirty="0"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6701" y="3784244"/>
            <a:ext cx="10925299" cy="1349972"/>
          </a:xfrm>
        </p:spPr>
        <p:txBody>
          <a:bodyPr>
            <a:normAutofit fontScale="92500" lnSpcReduction="10000"/>
          </a:bodyPr>
          <a:lstStyle/>
          <a:p>
            <a:r>
              <a:rPr lang="it-IT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..</a:t>
            </a:r>
            <a:r>
              <a:rPr lang="it-IT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ovvero quando il genotipo ribalta il fenotipo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76096" y="6198602"/>
            <a:ext cx="705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Palatino Linotype" panose="02040502050505030304" pitchFamily="18" charset="0"/>
              </a:rPr>
              <a:t>Andrea Trombetta, </a:t>
            </a:r>
            <a:r>
              <a:rPr lang="it-IT" sz="2400" dirty="0" smtClean="0">
                <a:latin typeface="Palatino Linotype" panose="02040502050505030304" pitchFamily="18" charset="0"/>
              </a:rPr>
              <a:t>Scuola Specializzazione Trieste</a:t>
            </a:r>
            <a:endParaRPr lang="it-IT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321" y="87555"/>
            <a:ext cx="6414369" cy="837374"/>
          </a:xfrm>
        </p:spPr>
        <p:txBody>
          <a:bodyPr/>
          <a:lstStyle/>
          <a:p>
            <a:r>
              <a:rPr lang="it-IT" dirty="0" smtClean="0">
                <a:latin typeface="Comic Sans MS" panose="030F0702030302020204" pitchFamily="66" charset="0"/>
              </a:rPr>
              <a:t>Più segni.. Una malattia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t="13602" r="30674" b="33718"/>
          <a:stretch/>
        </p:blipFill>
        <p:spPr>
          <a:xfrm>
            <a:off x="174321" y="2156167"/>
            <a:ext cx="8329536" cy="457403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64" y="117577"/>
            <a:ext cx="5191125" cy="12668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4321" y="1255869"/>
            <a:ext cx="7694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Palatino Linotype" panose="02040502050505030304" pitchFamily="18" charset="0"/>
              </a:rPr>
              <a:t>Paucità dotti biliari all’esame istologico epatico </a:t>
            </a:r>
            <a:endParaRPr lang="it-IT" sz="2800" dirty="0">
              <a:latin typeface="Palatino Linotype" panose="02040502050505030304" pitchFamily="18" charset="0"/>
            </a:endParaRPr>
          </a:p>
        </p:txBody>
      </p:sp>
      <p:sp>
        <p:nvSpPr>
          <p:cNvPr id="7" name="Più 6"/>
          <p:cNvSpPr/>
          <p:nvPr/>
        </p:nvSpPr>
        <p:spPr>
          <a:xfrm>
            <a:off x="3381505" y="1669166"/>
            <a:ext cx="644385" cy="72472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 rot="20303778">
            <a:off x="8419450" y="4375051"/>
            <a:ext cx="3301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Comic Sans MS" panose="030F0702030302020204" pitchFamily="66" charset="0"/>
              </a:rPr>
              <a:t>Almeno 3</a:t>
            </a:r>
            <a:endParaRPr lang="it-IT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isultati immagini per pronto soccorso pediatr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594" r="12900"/>
          <a:stretch/>
        </p:blipFill>
        <p:spPr bwMode="auto">
          <a:xfrm>
            <a:off x="26010" y="4686685"/>
            <a:ext cx="2705621" cy="21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992" y="304937"/>
            <a:ext cx="3514344" cy="520256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Giulia, 6 anni</a:t>
            </a:r>
            <a:endParaRPr lang="it-IT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992" y="992022"/>
            <a:ext cx="2845041" cy="93258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Nata a 36 SG</a:t>
            </a:r>
            <a:endParaRPr lang="it-IT" dirty="0"/>
          </a:p>
        </p:txBody>
      </p:sp>
      <p:pic>
        <p:nvPicPr>
          <p:cNvPr id="1026" name="Picture 2" descr="Risultati immagini per agenesia incisivi superior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0" b="10217"/>
          <a:stretch/>
        </p:blipFill>
        <p:spPr bwMode="auto">
          <a:xfrm>
            <a:off x="7528142" y="3853081"/>
            <a:ext cx="4663858" cy="28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12965" t="11386" r="11486" b="10691"/>
          <a:stretch/>
        </p:blipFill>
        <p:spPr>
          <a:xfrm>
            <a:off x="2757737" y="-16199"/>
            <a:ext cx="2510237" cy="1607540"/>
          </a:xfrm>
          <a:prstGeom prst="rect">
            <a:avLst/>
          </a:prstGeom>
        </p:spPr>
      </p:pic>
      <p:pic>
        <p:nvPicPr>
          <p:cNvPr id="1028" name="Picture 4" descr="Immagine correlat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74" y="3782093"/>
            <a:ext cx="2260168" cy="30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alagille faci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 t="40422" r="29598" b="4270"/>
          <a:stretch/>
        </p:blipFill>
        <p:spPr bwMode="auto">
          <a:xfrm>
            <a:off x="9245636" y="55297"/>
            <a:ext cx="2945080" cy="37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drus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15" y="52299"/>
            <a:ext cx="2883207" cy="2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02739" y="1757344"/>
            <a:ext cx="5262564" cy="184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Emocromo,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AST, ALT, ϒ-</a:t>
            </a:r>
            <a:r>
              <a:rPr lang="en-GB" dirty="0" err="1" smtClean="0">
                <a:latin typeface="Comic Sans MS" panose="030F0702030302020204" pitchFamily="66" charset="0"/>
              </a:rPr>
              <a:t>gT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creatinina</a:t>
            </a:r>
            <a:r>
              <a:rPr lang="en-GB" dirty="0" smtClean="0">
                <a:latin typeface="Comic Sans MS" panose="030F0702030302020204" pitchFamily="66" charset="0"/>
              </a:rPr>
              <a:t>,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err="1" smtClean="0">
                <a:latin typeface="Comic Sans MS" panose="030F0702030302020204" pitchFamily="66" charset="0"/>
              </a:rPr>
              <a:t>colesterolo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totale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err="1" smtClean="0">
                <a:latin typeface="Comic Sans MS" panose="030F0702030302020204" pitchFamily="66" charset="0"/>
              </a:rPr>
              <a:t>nella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norma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5" name="Freccia a destra 4"/>
          <p:cNvSpPr/>
          <p:nvPr/>
        </p:nvSpPr>
        <p:spPr>
          <a:xfrm rot="1206688">
            <a:off x="5235895" y="4827861"/>
            <a:ext cx="817398" cy="22990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176334" y="2709141"/>
            <a:ext cx="4829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Pannello per </a:t>
            </a:r>
            <a:r>
              <a:rPr lang="it-IT" sz="2800" dirty="0" err="1" smtClean="0"/>
              <a:t>RASpatìe</a:t>
            </a:r>
            <a:r>
              <a:rPr lang="it-IT" sz="2800" dirty="0" smtClean="0"/>
              <a:t>: negativo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76063" y="4878509"/>
            <a:ext cx="3428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Cefalea ingravescente 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8992" y="3490825"/>
            <a:ext cx="4533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Ecografia tiroide ed eco-addome: negativo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866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5" grpId="0" animBg="1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878" y="340840"/>
            <a:ext cx="5549348" cy="920336"/>
          </a:xfrm>
        </p:spPr>
        <p:txBody>
          <a:bodyPr/>
          <a:lstStyle/>
          <a:p>
            <a:r>
              <a:rPr lang="it-IT" dirty="0" smtClean="0">
                <a:latin typeface="Comic Sans MS" panose="030F0702030302020204" pitchFamily="66" charset="0"/>
              </a:rPr>
              <a:t>Qualcosa non torna..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08" y="2522353"/>
            <a:ext cx="3754892" cy="2811997"/>
          </a:xfrm>
        </p:spPr>
      </p:pic>
      <p:pic>
        <p:nvPicPr>
          <p:cNvPr id="2052" name="Picture 4" descr="Risultati immagini per anomalia axenfeld rieg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t="26582" r="18513" b="30509"/>
          <a:stretch/>
        </p:blipFill>
        <p:spPr bwMode="auto">
          <a:xfrm>
            <a:off x="6077203" y="0"/>
            <a:ext cx="6114797" cy="252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3534" y="1749287"/>
            <a:ext cx="324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latin typeface="Comic Sans MS" panose="030F0702030302020204" pitchFamily="66" charset="0"/>
              </a:rPr>
              <a:t>Stenosi polmonare</a:t>
            </a:r>
            <a:endParaRPr lang="it-IT" sz="2800" i="1" dirty="0"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50748" y="2760618"/>
            <a:ext cx="417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err="1" smtClean="0">
                <a:latin typeface="Comic Sans MS" panose="030F0702030302020204" pitchFamily="66" charset="0"/>
              </a:rPr>
              <a:t>Embriotoxon</a:t>
            </a:r>
            <a:r>
              <a:rPr lang="it-IT" sz="2800" i="1" dirty="0" smtClean="0">
                <a:latin typeface="Comic Sans MS" panose="030F0702030302020204" pitchFamily="66" charset="0"/>
              </a:rPr>
              <a:t> posteriore</a:t>
            </a:r>
            <a:endParaRPr lang="it-IT" sz="2800" i="1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47032" y="3760185"/>
            <a:ext cx="313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latin typeface="Comic Sans MS" panose="030F0702030302020204" pitchFamily="66" charset="0"/>
              </a:rPr>
              <a:t>Facies </a:t>
            </a:r>
            <a:r>
              <a:rPr lang="it-IT" sz="2800" i="1" dirty="0" err="1" smtClean="0">
                <a:latin typeface="Comic Sans MS" panose="030F0702030302020204" pitchFamily="66" charset="0"/>
              </a:rPr>
              <a:t>dismorfica</a:t>
            </a:r>
            <a:endParaRPr lang="it-IT" sz="2800" i="1" dirty="0">
              <a:latin typeface="Comic Sans MS" panose="030F0702030302020204" pitchFamily="66" charset="0"/>
            </a:endParaRPr>
          </a:p>
        </p:txBody>
      </p:sp>
      <p:sp>
        <p:nvSpPr>
          <p:cNvPr id="11" name="Più 10"/>
          <p:cNvSpPr/>
          <p:nvPr/>
        </p:nvSpPr>
        <p:spPr>
          <a:xfrm>
            <a:off x="3503142" y="2035892"/>
            <a:ext cx="644385" cy="72472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iù 11"/>
          <p:cNvSpPr/>
          <p:nvPr/>
        </p:nvSpPr>
        <p:spPr>
          <a:xfrm>
            <a:off x="4424839" y="3159649"/>
            <a:ext cx="644385" cy="72472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Uguale 6"/>
          <p:cNvSpPr/>
          <p:nvPr/>
        </p:nvSpPr>
        <p:spPr>
          <a:xfrm>
            <a:off x="3638819" y="4283405"/>
            <a:ext cx="914400" cy="914400"/>
          </a:xfrm>
          <a:prstGeom prst="mathEqual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6201" y="5241455"/>
            <a:ext cx="4200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Genetica: </a:t>
            </a:r>
            <a:r>
              <a:rPr lang="it-IT" sz="3200" b="1" dirty="0" smtClean="0"/>
              <a:t>Jag1</a:t>
            </a:r>
            <a:r>
              <a:rPr lang="it-IT" sz="3200" dirty="0" smtClean="0"/>
              <a:t> e Notch2</a:t>
            </a:r>
            <a:endParaRPr lang="it-IT" sz="3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77203" y="5521237"/>
            <a:ext cx="4920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solidFill>
                  <a:srgbClr val="FF0000"/>
                </a:solidFill>
                <a:latin typeface="+mj-lt"/>
              </a:rPr>
              <a:t>Delezione troncante in </a:t>
            </a:r>
            <a:r>
              <a:rPr lang="it-IT" sz="2800" b="1" i="1" dirty="0" err="1" smtClean="0">
                <a:solidFill>
                  <a:srgbClr val="FF0000"/>
                </a:solidFill>
                <a:latin typeface="+mj-lt"/>
              </a:rPr>
              <a:t>eterogizosi</a:t>
            </a:r>
            <a:endParaRPr lang="it-IT" sz="28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7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 animBg="1"/>
      <p:bldP spid="12" grpId="0" animBg="1"/>
      <p:bldP spid="7" grpId="0" animBg="1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43" y="1700547"/>
            <a:ext cx="4035452" cy="33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500891" y="2979361"/>
            <a:ext cx="6414369" cy="837374"/>
          </a:xfrm>
        </p:spPr>
        <p:txBody>
          <a:bodyPr/>
          <a:lstStyle/>
          <a:p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Più segni.. Una malattia</a:t>
            </a:r>
            <a:endParaRPr lang="it-IT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t="31655" r="20326" b="53243"/>
          <a:stretch/>
        </p:blipFill>
        <p:spPr>
          <a:xfrm>
            <a:off x="2819548" y="1700547"/>
            <a:ext cx="5777057" cy="1012608"/>
          </a:xfrm>
          <a:prstGeom prst="rect">
            <a:avLst/>
          </a:prstGeom>
        </p:spPr>
      </p:pic>
      <p:pic>
        <p:nvPicPr>
          <p:cNvPr id="2052" name="Picture 4" descr="Risultati immagini per JAG1 gene related illn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16"/>
          <a:stretch/>
        </p:blipFill>
        <p:spPr bwMode="auto">
          <a:xfrm>
            <a:off x="3121629" y="3607525"/>
            <a:ext cx="4707463" cy="31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35527" r="15761" b="39690"/>
          <a:stretch/>
        </p:blipFill>
        <p:spPr>
          <a:xfrm>
            <a:off x="1975319" y="2604981"/>
            <a:ext cx="7465512" cy="137692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9512" y="1111993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Alagille</a:t>
            </a:r>
            <a:r>
              <a:rPr 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Syndrome</a:t>
            </a:r>
            <a:endParaRPr 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213" y="3423149"/>
            <a:ext cx="276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Adams Oliver </a:t>
            </a:r>
            <a:r>
              <a:rPr lang="it-IT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Syndrome</a:t>
            </a:r>
            <a:endParaRPr lang="it-IT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58736" y="131144"/>
            <a:ext cx="38332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Cerebral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autosomal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dominant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arteriopathy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with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subcortical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infarcts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leukoencephalopathy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(CADASIL)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122165" y="4058710"/>
            <a:ext cx="38332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Infantile </a:t>
            </a:r>
            <a:r>
              <a:rPr lang="it-IT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myofibromatosis</a:t>
            </a:r>
            <a:endParaRPr lang="it-IT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and </a:t>
            </a:r>
            <a:r>
              <a:rPr lang="it-IT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lateral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 meningocele</a:t>
            </a:r>
          </a:p>
          <a:p>
            <a:r>
              <a:rPr lang="it-IT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syndrome</a:t>
            </a:r>
            <a:r>
              <a:rPr lang="it-IT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it-IT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it-IT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it-IT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(Lehman </a:t>
            </a:r>
            <a:r>
              <a:rPr lang="it-IT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syndrome</a:t>
            </a:r>
            <a:r>
              <a:rPr lang="it-IT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" name="Rettangolo 6"/>
          <p:cNvSpPr/>
          <p:nvPr/>
        </p:nvSpPr>
        <p:spPr>
          <a:xfrm>
            <a:off x="3121629" y="311774"/>
            <a:ext cx="46304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Spondylocostal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dysostosis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smtClean="0">
                <a:latin typeface="Comic Sans MS" panose="030F0702030302020204" pitchFamily="66" charset="0"/>
              </a:rPr>
              <a:t/>
            </a:r>
            <a:br>
              <a:rPr lang="it-IT" dirty="0" smtClean="0">
                <a:latin typeface="Comic Sans MS" panose="030F0702030302020204" pitchFamily="66" charset="0"/>
              </a:rPr>
            </a:br>
            <a:r>
              <a:rPr lang="it-IT" sz="2800" dirty="0" smtClean="0">
                <a:latin typeface="Comic Sans MS" panose="030F0702030302020204" pitchFamily="66" charset="0"/>
              </a:rPr>
              <a:t>(</a:t>
            </a:r>
            <a:r>
              <a:rPr lang="it-IT" sz="2800" dirty="0" err="1" smtClean="0">
                <a:latin typeface="Comic Sans MS" panose="030F0702030302020204" pitchFamily="66" charset="0"/>
              </a:rPr>
              <a:t>Jarcho</a:t>
            </a:r>
            <a:r>
              <a:rPr lang="it-IT" sz="2800" dirty="0" smtClean="0">
                <a:latin typeface="Comic Sans MS" panose="030F0702030302020204" pitchFamily="66" charset="0"/>
              </a:rPr>
              <a:t>-Levin </a:t>
            </a:r>
            <a:r>
              <a:rPr lang="it-IT" sz="2800" dirty="0" err="1" smtClean="0">
                <a:latin typeface="Comic Sans MS" panose="030F0702030302020204" pitchFamily="66" charset="0"/>
              </a:rPr>
              <a:t>syndrome</a:t>
            </a:r>
            <a:r>
              <a:rPr lang="it-IT" sz="2800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6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952"/>
          </a:xfrm>
        </p:spPr>
        <p:txBody>
          <a:bodyPr/>
          <a:lstStyle/>
          <a:p>
            <a:r>
              <a:rPr lang="it-IT" dirty="0" smtClean="0">
                <a:latin typeface="Comic Sans MS" panose="030F0702030302020204" pitchFamily="66" charset="0"/>
              </a:rPr>
              <a:t>Un gene.. Più malattie 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04" y="1212814"/>
            <a:ext cx="3258936" cy="2440581"/>
          </a:xfrm>
          <a:prstGeom prst="rect">
            <a:avLst/>
          </a:prstGeom>
        </p:spPr>
      </p:pic>
      <p:pic>
        <p:nvPicPr>
          <p:cNvPr id="6" name="Picture 2" descr="Risultati immagini per agenesia incisivi superi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0" b="10217"/>
          <a:stretch/>
        </p:blipFill>
        <p:spPr bwMode="auto">
          <a:xfrm>
            <a:off x="100208" y="1240078"/>
            <a:ext cx="3999564" cy="24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isultati immagini per alagille faci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 t="40422" r="29598" b="4270"/>
          <a:stretch/>
        </p:blipFill>
        <p:spPr bwMode="auto">
          <a:xfrm>
            <a:off x="7005604" y="3653394"/>
            <a:ext cx="2389964" cy="30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isultati immagini per pediat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9"/>
          <a:stretch/>
        </p:blipFill>
        <p:spPr bwMode="auto">
          <a:xfrm>
            <a:off x="3006040" y="2006036"/>
            <a:ext cx="4762500" cy="310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magine correlat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2" y="3653395"/>
            <a:ext cx="2260168" cy="30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147</Words>
  <Application>Microsoft Office PowerPoint</Application>
  <PresentationFormat>Widescreen</PresentationFormat>
  <Paragraphs>31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Palatino Linotype</vt:lpstr>
      <vt:lpstr>Times New Roman</vt:lpstr>
      <vt:lpstr>Tema di Office</vt:lpstr>
      <vt:lpstr>Non tutte gli accidenti riescono col fegato..</vt:lpstr>
      <vt:lpstr>Più segni.. Una malattia</vt:lpstr>
      <vt:lpstr>Giulia, 6 anni</vt:lpstr>
      <vt:lpstr>Qualcosa non torna..</vt:lpstr>
      <vt:lpstr>Più segni.. Una malattia</vt:lpstr>
      <vt:lpstr>Un gene.. Più malattie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tutte gli accidenti riescono col fegato..</dc:title>
  <dc:creator>Melania Canton</dc:creator>
  <cp:lastModifiedBy>Melania Canton</cp:lastModifiedBy>
  <cp:revision>18</cp:revision>
  <dcterms:created xsi:type="dcterms:W3CDTF">2019-05-11T12:25:03Z</dcterms:created>
  <dcterms:modified xsi:type="dcterms:W3CDTF">2019-05-13T18:21:09Z</dcterms:modified>
</cp:coreProperties>
</file>