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53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7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5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5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37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14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15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32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62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79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CD48-5AAF-4381-8FD4-40DFDFD01688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EC54-44B6-41E1-8C42-C6F03389C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94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3439" y="409303"/>
            <a:ext cx="1105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neonato con un’impronta sul braccio !</a:t>
            </a:r>
            <a:endParaRPr lang="it-IT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8916" r="1371" b="12817"/>
          <a:stretch/>
        </p:blipFill>
        <p:spPr>
          <a:xfrm>
            <a:off x="4397828" y="3422468"/>
            <a:ext cx="7097486" cy="28825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4799" y="2033451"/>
            <a:ext cx="517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Angela </a:t>
            </a:r>
            <a:r>
              <a:rPr lang="it-IT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Troisi</a:t>
            </a:r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Scuola di specializzazione in Pediatria, Università degli Studi di Ferrara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1257" y="400595"/>
            <a:ext cx="96490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Mathias</a:t>
            </a:r>
            <a:endParaRPr lang="it-I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Neonato a termine (39+4)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Parto spontaneo in gravidanza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normodecorsa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 &gt; 24h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APGAR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9-10. PN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3380g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 visita al nido…</a:t>
            </a:r>
            <a:endParaRPr lang="it-IT" sz="3600" b="1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6" y="2031941"/>
            <a:ext cx="5849258" cy="43869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1257" y="4494179"/>
            <a:ext cx="5651863" cy="19247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pomobilità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dell’arto superiore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Gomito flesso</a:t>
            </a:r>
          </a:p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“cadente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resistenza all’estensione</a:t>
            </a:r>
          </a:p>
          <a:p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Regolare motilità di spalla e gomito</a:t>
            </a:r>
          </a:p>
          <a:p>
            <a:r>
              <a:rPr lang="it-IT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Grasping</a:t>
            </a:r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</a:t>
            </a:r>
            <a:endParaRPr lang="it-IT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6423" y="1138136"/>
            <a:ext cx="5686697" cy="174125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8673737" y="209006"/>
            <a:ext cx="809897" cy="159366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8" y="268877"/>
            <a:ext cx="6007464" cy="45055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58148" y="661851"/>
            <a:ext cx="5094515" cy="83099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cute rotondeggiante eritematos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lievemente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ispessita e depressa</a:t>
            </a:r>
          </a:p>
        </p:txBody>
      </p:sp>
      <p:cxnSp>
        <p:nvCxnSpPr>
          <p:cNvPr id="6" name="Connettore 2 5"/>
          <p:cNvCxnSpPr/>
          <p:nvPr/>
        </p:nvCxnSpPr>
        <p:spPr>
          <a:xfrm flipH="1">
            <a:off x="4180114" y="1123516"/>
            <a:ext cx="2664823" cy="154130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1872344" y="1859335"/>
            <a:ext cx="2307770" cy="24558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958148" y="1713410"/>
            <a:ext cx="5778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fratture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Ecografia cute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dirimente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Neonato per il resto sano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4995037"/>
            <a:ext cx="12736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it-IT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Paralisi transitoria isolata del nervo radiale! </a:t>
            </a:r>
            <a:endParaRPr lang="it-IT" sz="40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fisioterapia e recupero completo in 5 settimane ! 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8839201" y="3343104"/>
            <a:ext cx="365760" cy="8504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503852" y="4279386"/>
            <a:ext cx="568814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“cadente”+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 cutaneo braccio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22221" y="6261047"/>
            <a:ext cx="1729377" cy="38432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958148" y="1663430"/>
            <a:ext cx="5094515" cy="86576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34" y="1554493"/>
            <a:ext cx="2358911" cy="44779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" t="3065" r="3963" b="43021"/>
          <a:stretch/>
        </p:blipFill>
        <p:spPr>
          <a:xfrm>
            <a:off x="148044" y="332073"/>
            <a:ext cx="8934995" cy="556362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CasellaDiTesto 6"/>
          <p:cNvSpPr txBox="1"/>
          <p:nvPr/>
        </p:nvSpPr>
        <p:spPr>
          <a:xfrm>
            <a:off x="1358536" y="1005058"/>
            <a:ext cx="76025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Paralisi transitoria isolata del nervo radiale in neonato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Condizione molto 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rara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travaglio prolungato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mancata progressione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Compressione del nervo radiale a livello del solco omerale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marker cutaneo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regione postero-laterale del braccio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ecrosi del tessuto </a:t>
            </a:r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adiposo sottocutaneo</a:t>
            </a:r>
            <a:endParaRPr lang="it-IT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Prognosi eccellente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Recupero completo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3-6 mesi</a:t>
            </a:r>
          </a:p>
          <a:p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8769531" y="3457303"/>
            <a:ext cx="2264229" cy="440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1541417" y="3590381"/>
            <a:ext cx="7114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5020" l="8984" r="94043">
                        <a14:foregroundMark x1="64258" y1="10840" x2="74512" y2="14258"/>
                        <a14:foregroundMark x1="67480" y1="1660" x2="88965" y2="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34" y="140241"/>
            <a:ext cx="1550974" cy="15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69" y="1679835"/>
            <a:ext cx="3065416" cy="40872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r="1"/>
          <a:stretch/>
        </p:blipFill>
        <p:spPr>
          <a:xfrm>
            <a:off x="544486" y="1649078"/>
            <a:ext cx="3532054" cy="429158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9355" y="226917"/>
            <a:ext cx="1028026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Ipomobilità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arto superiore in neonato… </a:t>
            </a:r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sempre paralisi del plesso brachiale !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55" y="1743660"/>
            <a:ext cx="3371005" cy="41024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31374" y="1123995"/>
            <a:ext cx="363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Nervo radiale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76796" y="1146411"/>
            <a:ext cx="363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Plesso Brachiale inferiore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8133" y="1123995"/>
            <a:ext cx="363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Plesso Brachiale superiore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77144" y="5973844"/>
            <a:ext cx="885661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muove spalla 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gomito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it-IT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cadente”con</a:t>
            </a:r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Grasping</a:t>
            </a:r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….non dimenticare di guardare la </a:t>
            </a:r>
            <a:r>
              <a:rPr lang="it-I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cute del braccio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25" b="94521" l="2538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3" y="3225524"/>
            <a:ext cx="4730400" cy="292193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1" b="99031" l="5369" r="98139">
                        <a14:foregroundMark x1="12169" y1="49788" x2="15748" y2="49788"/>
                        <a14:foregroundMark x1="5440" y1="30466" x2="15032" y2="33010"/>
                        <a14:foregroundMark x1="21761" y1="15506" x2="24195" y2="17383"/>
                        <a14:foregroundMark x1="45311" y1="5451" x2="46528" y2="13870"/>
                        <a14:foregroundMark x1="71439" y1="15748" x2="75948" y2="7087"/>
                        <a14:foregroundMark x1="87831" y1="26772" x2="96850" y2="21987"/>
                        <a14:foregroundMark x1="85755" y1="44579" x2="95347" y2="45488"/>
                        <a14:foregroundMark x1="35004" y1="64385" x2="37223" y2="67293"/>
                        <a14:foregroundMark x1="72942" y1="58934" x2="71654" y2="63113"/>
                        <a14:foregroundMark x1="51969" y1="84191" x2="58984" y2="83283"/>
                        <a14:foregroundMark x1="60630" y1="87765" x2="54044" y2="88371"/>
                        <a14:foregroundMark x1="56908" y1="93822" x2="61704" y2="93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2067" y="28166"/>
            <a:ext cx="1188644" cy="1405491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H="1">
            <a:off x="8115460" y="3335383"/>
            <a:ext cx="2674460" cy="2431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207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TROISI</dc:creator>
  <cp:lastModifiedBy>ANGELA TROISI</cp:lastModifiedBy>
  <cp:revision>42</cp:revision>
  <dcterms:created xsi:type="dcterms:W3CDTF">2019-05-06T17:07:43Z</dcterms:created>
  <dcterms:modified xsi:type="dcterms:W3CDTF">2019-05-13T20:55:52Z</dcterms:modified>
</cp:coreProperties>
</file>