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980F5-B9D5-4497-A979-5464EB2A3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9E55B3-7917-4AFA-9248-65D54ABFB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AADD36-C96C-4398-9157-1530EC6D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7BFA3C-DCF2-4BD7-A529-4F948DBC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238A53-ABBB-48FD-9075-644214A1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37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C4817C-034D-4DCD-9854-DC456EB9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C22842-932A-4207-9C5D-07E0E296B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A85F06-33B0-4FCB-9E64-1A920E48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A67BBD-1C15-450A-B368-E4C3DA8F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D2B81A-2496-44A1-9A11-8B7D9081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12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3DD5943-4F36-41C2-B78F-74DD82DB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DADFEF-292D-41EF-B25C-367E89996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9C1EB3-B68D-49EC-9FD7-ADD027E3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59FFC8-05D5-46A1-A5D2-5B646F1E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6CE084-A28B-4B8E-B172-91B126F7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81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931E56-890F-4AE4-A8C3-45AA9767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54AD70-65BC-406E-AC56-C75A6F37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634827-C9DA-42FA-B908-EBF6A151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D17610-4CC5-4D31-9CB6-AC4370AC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56DED0-87FD-4965-889E-EB65D331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14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16CBB5-A116-4CAD-AD6D-8184B6EC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6C67A9-478B-4CF0-92E8-A4872D1BD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F77EA7-CDBB-4AAD-B16C-46F1EC2F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83ADB4-5F21-46AD-AFBF-CBDE8B70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900BDC-691C-475E-9168-C50AF715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81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87152-3D80-4428-8064-F1866EEB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510B6F-6837-4003-94AB-D18C87D59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C26F76-FCAA-48B7-94BD-76101E14E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46ADEC-7D6D-4B0E-BB74-106A7B06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5A0F46-F357-49DD-8524-D6F243AC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2BBD6C-ACE2-48C5-8991-7E29D061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34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86BDE-7D0C-447C-99AC-B2852ABF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2443F7-C61D-4931-BF17-E7BE62D3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C7ECE8-8DD2-4F5F-9BA6-F02FF4C1C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887A9E-CB17-4399-9D0D-1B3EF4869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F6F524A-5B96-48FB-9D8E-D6D7515ED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88AAF2-83AB-47BA-A56F-18BA8DB2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4C7F4D-F259-46D3-AC2A-C665673D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454C860-A892-492E-85EF-689712D3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81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FBB5BA-DF09-4AC8-A37C-C367FBA8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F1D751-B661-4863-962E-4D9E5731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56083D-DADE-422D-A737-C5F67DA4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E15969-7041-40F4-9C1A-8C2EEC43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42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7EDBA0-0D16-4689-802D-F228A928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FD02527-4C0A-40ED-8383-6C379481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EBC9F7-9F44-487B-9F7D-B5EC0965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87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A0FF0-AC02-4830-995D-E4BA1644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A39CE2-F750-4912-BB34-81598C52D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CCDF27-A2E5-4506-B9E3-4188F323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E223FC-D1A7-4FDA-8F35-350214C6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651A71-7423-408C-B829-4656D5F1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249E87-EF5B-40DD-8F5C-2848E4FF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82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087C7-9335-47A1-9D00-90F7985D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F4FFDF1-420C-456B-A861-165EA3035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28036A-9742-46C5-9444-4017896C2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7836D7-7B6F-4B75-B909-55FFA8D0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7D260A-5E7C-49A5-9120-2D9BB457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D1732F-E367-43DC-8E80-0E577E79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2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D8A077-F672-4598-AEEC-BFB38B79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10129D-C946-4190-851F-C31830C55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35C2B1-307C-4BBA-97D6-1C22F7BD1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F73AD-8939-4F3D-B553-7039309E9A67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BDFA14-6C53-46A8-BB49-57B5DED88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C938FB-4CA8-42A6-BD43-A4E21C15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FC52-53E7-46A4-AF70-DAB769D1A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69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6741CD-CA4C-423F-9FED-91D149DEB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224523"/>
            <a:ext cx="9144000" cy="1442624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solo Turner,</a:t>
            </a:r>
            <a:b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solo Klinefelter…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5EA067-13F8-4C08-AF96-370C9989B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817" y="5466350"/>
            <a:ext cx="7089912" cy="956709"/>
          </a:xfrm>
        </p:spPr>
        <p:txBody>
          <a:bodyPr>
            <a:noAutofit/>
          </a:bodyPr>
          <a:lstStyle/>
          <a:p>
            <a:pPr algn="l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Gianluca Tamaro</a:t>
            </a:r>
          </a:p>
          <a:p>
            <a:pPr algn="l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Scuola di specializzazione di Trieste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080DF6-FEEF-4D62-8ADA-5D839E84C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66" y="44001"/>
            <a:ext cx="10378467" cy="25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7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9F495-D0B5-412D-A445-385C13E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126587"/>
            <a:ext cx="2938669" cy="5544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Omar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alla nascita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E3BAC5-26CF-48C1-935A-621F7296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817010"/>
            <a:ext cx="10515600" cy="4351338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Terzogenito, nato a 40 SG da TC per tracciato patologico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IUGR e SGA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Perinatalità nella norma (distress respiratorio nelle prime ore di vita)</a:t>
            </a: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fratello maggiore con autismo, disabilità intellettiva, deficit di GH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E536495-4C9C-42E1-BACE-81BF77D6D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32" y="3161506"/>
            <a:ext cx="4280170" cy="3492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12ABC35-7272-436C-88D5-487DA5A3FB83}"/>
              </a:ext>
            </a:extLst>
          </p:cNvPr>
          <p:cNvSpPr/>
          <p:nvPr/>
        </p:nvSpPr>
        <p:spPr>
          <a:xfrm>
            <a:off x="9117496" y="5168348"/>
            <a:ext cx="1398104" cy="583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B09DC67-9C4F-46FD-8AC6-ED271B0D1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8877" y="4182717"/>
            <a:ext cx="4524374" cy="259556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9C61895-8B62-4791-863D-1F4921EACE4B}"/>
              </a:ext>
            </a:extLst>
          </p:cNvPr>
          <p:cNvSpPr/>
          <p:nvPr/>
        </p:nvSpPr>
        <p:spPr>
          <a:xfrm>
            <a:off x="77773" y="2706114"/>
            <a:ext cx="8726582" cy="1349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Amniocentesi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Incongruenza tra sesso fenotipico (maschile all’ ecografia) e cariotipo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 XX</a:t>
            </a: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E5A37C14-3714-4B8C-AB0C-0D81E9428A14}"/>
              </a:ext>
            </a:extLst>
          </p:cNvPr>
          <p:cNvSpPr/>
          <p:nvPr/>
        </p:nvSpPr>
        <p:spPr>
          <a:xfrm rot="20335696">
            <a:off x="10823275" y="5960497"/>
            <a:ext cx="559558" cy="366586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4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9F495-D0B5-412D-A445-385C13E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126587"/>
            <a:ext cx="2938669" cy="5544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Omar</a:t>
            </a: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mesi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8A9D638-C5C7-481F-80E2-2D6E0870C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9"/>
          <a:stretch/>
        </p:blipFill>
        <p:spPr>
          <a:xfrm rot="5400000">
            <a:off x="-494525" y="1717960"/>
            <a:ext cx="5050304" cy="3857625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E57D3E9C-46D9-49DE-A572-8C0C71648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16" y="0"/>
            <a:ext cx="3758423" cy="685800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B616B545-63F9-4623-99F1-D41D6835A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/>
          <a:stretch/>
        </p:blipFill>
        <p:spPr>
          <a:xfrm>
            <a:off x="8256274" y="0"/>
            <a:ext cx="3758423" cy="6858000"/>
          </a:xfrm>
          <a:prstGeom prst="rect">
            <a:avLst/>
          </a:prstGeom>
        </p:spPr>
      </p:pic>
      <p:sp>
        <p:nvSpPr>
          <p:cNvPr id="36" name="Ovale 35">
            <a:extLst>
              <a:ext uri="{FF2B5EF4-FFF2-40B4-BE49-F238E27FC236}">
                <a16:creationId xmlns:a16="http://schemas.microsoft.com/office/drawing/2014/main" id="{5F796DA5-18A3-48B4-A22C-D1AB9534E05C}"/>
              </a:ext>
            </a:extLst>
          </p:cNvPr>
          <p:cNvSpPr/>
          <p:nvPr/>
        </p:nvSpPr>
        <p:spPr>
          <a:xfrm>
            <a:off x="9444251" y="462669"/>
            <a:ext cx="663939" cy="2606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3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8415E2-2CF4-4520-9E0B-8D6C9E097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02" y="419906"/>
            <a:ext cx="10515600" cy="1968452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46, XX DSD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Sdr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del maschio XX (o </a:t>
            </a:r>
            <a:r>
              <a:rPr 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sdr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di De la </a:t>
            </a:r>
            <a:r>
              <a:rPr 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Chapelle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: 20.000 / 30.000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80% dei casi 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SRY +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(fenotipo maschile)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20%  genitali ambigui o ermafroditismo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1A9FB6-18F3-4F05-90A6-BE0212F53CD6}"/>
              </a:ext>
            </a:extLst>
          </p:cNvPr>
          <p:cNvSpPr txBox="1"/>
          <p:nvPr/>
        </p:nvSpPr>
        <p:spPr>
          <a:xfrm>
            <a:off x="623234" y="5156084"/>
            <a:ext cx="1094553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sesso cromosomico e quello gonadico/fenotipico non sempre coincidono</a:t>
            </a:r>
          </a:p>
          <a:p>
            <a:pPr algn="ctr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Klinefelter BASSO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pensa alla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Sdr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del maschio XX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35CA928-6C2E-495D-9261-B3D504D3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3" y="2804975"/>
            <a:ext cx="11509612" cy="16646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45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135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Tema di Office</vt:lpstr>
      <vt:lpstr>Non solo Turner, non solo Klinefelter…</vt:lpstr>
      <vt:lpstr>Omar, alla nascita</vt:lpstr>
      <vt:lpstr>Omar, 6 mesi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solo Turner, non solo Klinefelter…</dc:title>
  <dc:creator>Gianluca Tamaro</dc:creator>
  <cp:lastModifiedBy>Gianluca Tamaro</cp:lastModifiedBy>
  <cp:revision>15</cp:revision>
  <dcterms:created xsi:type="dcterms:W3CDTF">2019-05-11T17:10:16Z</dcterms:created>
  <dcterms:modified xsi:type="dcterms:W3CDTF">2019-05-12T22:37:02Z</dcterms:modified>
</cp:coreProperties>
</file>