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902"/>
    <p:restoredTop sz="94595"/>
  </p:normalViewPr>
  <p:slideViewPr>
    <p:cSldViewPr snapToGrid="0" snapToObjects="1">
      <p:cViewPr varScale="1">
        <p:scale>
          <a:sx n="82" d="100"/>
          <a:sy n="82" d="100"/>
        </p:scale>
        <p:origin x="17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EF7B-5211-D947-BF36-1D084947937F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144-0494-A24C-907E-AE27FA5E93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91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EF7B-5211-D947-BF36-1D084947937F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144-0494-A24C-907E-AE27FA5E93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23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EF7B-5211-D947-BF36-1D084947937F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144-0494-A24C-907E-AE27FA5E93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7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EF7B-5211-D947-BF36-1D084947937F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144-0494-A24C-907E-AE27FA5E93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50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EF7B-5211-D947-BF36-1D084947937F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144-0494-A24C-907E-AE27FA5E93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4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EF7B-5211-D947-BF36-1D084947937F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144-0494-A24C-907E-AE27FA5E93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90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EF7B-5211-D947-BF36-1D084947937F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144-0494-A24C-907E-AE27FA5E93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08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EF7B-5211-D947-BF36-1D084947937F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144-0494-A24C-907E-AE27FA5E93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62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EF7B-5211-D947-BF36-1D084947937F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144-0494-A24C-907E-AE27FA5E93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08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EF7B-5211-D947-BF36-1D084947937F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144-0494-A24C-907E-AE27FA5E93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57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EF7B-5211-D947-BF36-1D084947937F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144-0494-A24C-907E-AE27FA5E93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9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CEF7B-5211-D947-BF36-1D084947937F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54144-0494-A24C-907E-AE27FA5E93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42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50" y="233953"/>
            <a:ext cx="6039894" cy="254773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846320"/>
            <a:ext cx="2348296" cy="186182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60" y="5142230"/>
            <a:ext cx="1257300" cy="1270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978150" y="3306710"/>
            <a:ext cx="6120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latin typeface="Arial" charset="0"/>
                <a:ea typeface="Arial" charset="0"/>
                <a:cs typeface="Arial" charset="0"/>
              </a:rPr>
              <a:t>IL SOLCO DI ALICE</a:t>
            </a:r>
          </a:p>
          <a:p>
            <a:pPr algn="ctr"/>
            <a:r>
              <a:rPr lang="it-IT" sz="36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it-IT" sz="3600" dirty="0" err="1" smtClean="0">
                <a:latin typeface="Arial" charset="0"/>
                <a:ea typeface="Arial" charset="0"/>
                <a:cs typeface="Arial" charset="0"/>
              </a:rPr>
              <a:t>Perineal</a:t>
            </a:r>
            <a:r>
              <a:rPr lang="it-IT" sz="3600" dirty="0" smtClean="0">
                <a:latin typeface="Arial" charset="0"/>
                <a:ea typeface="Arial" charset="0"/>
                <a:cs typeface="Arial" charset="0"/>
              </a:rPr>
              <a:t> Groove)</a:t>
            </a:r>
            <a:endParaRPr lang="it-IT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015740" y="5252402"/>
            <a:ext cx="8176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Alessia Giuseppina Servidio </a:t>
            </a:r>
            <a:endParaRPr lang="it-IT" sz="2400" dirty="0"/>
          </a:p>
          <a:p>
            <a:r>
              <a:rPr lang="it-IT" sz="2400" i="1" dirty="0"/>
              <a:t>Scuola di specializzazione in Pediatria, IRCCS Burlo Garofalo, Trieste</a:t>
            </a:r>
            <a:endParaRPr lang="it-IT" sz="2400" dirty="0"/>
          </a:p>
          <a:p>
            <a:r>
              <a:rPr lang="it-IT" dirty="0"/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0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" y="74433"/>
            <a:ext cx="2896955" cy="274574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006381" y="363250"/>
            <a:ext cx="3261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 smtClean="0">
                <a:latin typeface="Arial" charset="0"/>
                <a:ea typeface="Arial" charset="0"/>
                <a:cs typeface="Arial" charset="0"/>
              </a:rPr>
              <a:t>ALICE  40 + 3 </a:t>
            </a:r>
            <a:endParaRPr lang="it-IT" sz="32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599827" y="4140401"/>
            <a:ext cx="4629773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rial" charset="0"/>
                <a:ea typeface="Arial" charset="0"/>
                <a:cs typeface="Arial" charset="0"/>
              </a:rPr>
              <a:t>Buon adattamento neonatale</a:t>
            </a:r>
            <a:endParaRPr lang="it-IT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55" y="948025"/>
            <a:ext cx="3904242" cy="2386626"/>
          </a:xfrm>
          <a:prstGeom prst="rect">
            <a:avLst/>
          </a:prstGeom>
        </p:spPr>
      </p:pic>
      <p:sp>
        <p:nvSpPr>
          <p:cNvPr id="6" name="Nuvola 5"/>
          <p:cNvSpPr/>
          <p:nvPr/>
        </p:nvSpPr>
        <p:spPr>
          <a:xfrm>
            <a:off x="4486940" y="1910461"/>
            <a:ext cx="3572539" cy="1853465"/>
          </a:xfrm>
          <a:prstGeom prst="cloud">
            <a:avLst/>
          </a:prstGeom>
          <a:solidFill>
            <a:srgbClr val="F4D1E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Acido </a:t>
            </a:r>
            <a:r>
              <a:rPr lang="it-IT" sz="28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valproico</a:t>
            </a:r>
            <a:r>
              <a:rPr lang="it-IT" sz="2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e </a:t>
            </a:r>
            <a:r>
              <a:rPr lang="it-IT" sz="28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fenobarbital</a:t>
            </a:r>
            <a:endParaRPr lang="it-IT" sz="2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99827" y="5572920"/>
            <a:ext cx="4629773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rial" charset="0"/>
                <a:ea typeface="Arial" charset="0"/>
                <a:cs typeface="Arial" charset="0"/>
              </a:rPr>
              <a:t>1° visita tutto nella norma</a:t>
            </a:r>
            <a:r>
              <a:rPr lang="is-IS" sz="2800" dirty="0" smtClean="0">
                <a:latin typeface="Arial" charset="0"/>
                <a:ea typeface="Arial" charset="0"/>
                <a:cs typeface="Arial" charset="0"/>
              </a:rPr>
              <a:t>…o quasi...</a:t>
            </a:r>
            <a:endParaRPr lang="it-IT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9" y="3334651"/>
            <a:ext cx="3338623" cy="350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5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716280"/>
            <a:ext cx="5724499" cy="544068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907256" y="207706"/>
            <a:ext cx="4846320" cy="584775"/>
          </a:xfrm>
          <a:prstGeom prst="rect">
            <a:avLst/>
          </a:prstGeom>
          <a:solidFill>
            <a:srgbClr val="F4D1EA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latin typeface="Arial" charset="0"/>
                <a:ea typeface="Arial" charset="0"/>
                <a:cs typeface="Arial" charset="0"/>
              </a:rPr>
              <a:t>Perineal</a:t>
            </a:r>
            <a:r>
              <a:rPr lang="it-IT" sz="3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3200" b="1" dirty="0" err="1" smtClean="0">
                <a:latin typeface="Arial" charset="0"/>
                <a:ea typeface="Arial" charset="0"/>
                <a:cs typeface="Arial" charset="0"/>
              </a:rPr>
              <a:t>groove</a:t>
            </a:r>
            <a:endParaRPr lang="it-IT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173956" y="5778146"/>
            <a:ext cx="431292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i="1" u="sng" dirty="0" smtClean="0">
                <a:latin typeface="Arial" charset="0"/>
                <a:ea typeface="Arial" charset="0"/>
                <a:cs typeface="Arial" charset="0"/>
              </a:rPr>
              <a:t>Risoluzione spontanea entro i 2 aa</a:t>
            </a:r>
            <a:endParaRPr lang="it-IT" sz="2800" i="1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202132" y="1283061"/>
            <a:ext cx="528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800" dirty="0" smtClean="0">
                <a:latin typeface="Arial" charset="0"/>
                <a:ea typeface="Arial" charset="0"/>
                <a:cs typeface="Arial" charset="0"/>
              </a:rPr>
              <a:t>Incidenza ed eziopatogenesi</a:t>
            </a:r>
            <a:endParaRPr lang="it-IT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867" y="908056"/>
            <a:ext cx="1564124" cy="131506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7554688" y="2407189"/>
            <a:ext cx="528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800" dirty="0" smtClean="0">
                <a:latin typeface="Arial" charset="0"/>
                <a:ea typeface="Arial" charset="0"/>
                <a:cs typeface="Arial" charset="0"/>
              </a:rPr>
              <a:t>Sesso femminile</a:t>
            </a:r>
            <a:endParaRPr lang="it-IT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70" y="1990291"/>
            <a:ext cx="770418" cy="950728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6510339" y="3346680"/>
            <a:ext cx="528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800" dirty="0" smtClean="0">
                <a:latin typeface="Arial" charset="0"/>
                <a:ea typeface="Arial" charset="0"/>
                <a:cs typeface="Arial" charset="0"/>
              </a:rPr>
              <a:t>Diagnosi clinica</a:t>
            </a:r>
            <a:endParaRPr lang="it-IT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27" y="2849863"/>
            <a:ext cx="1387065" cy="1444329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7399704" y="4372211"/>
            <a:ext cx="5284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it-IT" sz="2800" dirty="0" smtClean="0">
                <a:latin typeface="Arial" charset="0"/>
                <a:ea typeface="Arial" charset="0"/>
                <a:cs typeface="Arial" charset="0"/>
              </a:rPr>
              <a:t>Tipicamente </a:t>
            </a:r>
            <a:r>
              <a:rPr lang="it-IT" sz="2800" dirty="0" smtClean="0">
                <a:latin typeface="Arial" charset="0"/>
                <a:ea typeface="Arial" charset="0"/>
                <a:cs typeface="Arial" charset="0"/>
              </a:rPr>
              <a:t>isolata ma..</a:t>
            </a:r>
            <a:endParaRPr lang="it-IT" sz="2800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it-IT" sz="2800" dirty="0" smtClean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it-IT" sz="2800" dirty="0" smtClean="0">
                <a:latin typeface="Arial" charset="0"/>
                <a:ea typeface="Arial" charset="0"/>
                <a:cs typeface="Arial" charset="0"/>
              </a:rPr>
              <a:t>(ecografia addome!)</a:t>
            </a:r>
            <a:endParaRPr lang="it-IT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98" y="4157619"/>
            <a:ext cx="1607441" cy="11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8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3" y="3093668"/>
            <a:ext cx="1564461" cy="1590977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1682598" y="1672971"/>
            <a:ext cx="3486150" cy="15350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Diagnosi </a:t>
            </a:r>
            <a:r>
              <a:rPr lang="it-IT" sz="2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sbagliate</a:t>
            </a:r>
          </a:p>
          <a:p>
            <a:pPr algn="ctr"/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03758" y="450320"/>
            <a:ext cx="672253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Arial" charset="0"/>
                <a:ea typeface="Arial" charset="0"/>
                <a:cs typeface="Arial" charset="0"/>
              </a:rPr>
              <a:t>Perché è importante riconoscerla?  </a:t>
            </a:r>
            <a:endParaRPr lang="it-IT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7" y="4769397"/>
            <a:ext cx="3719509" cy="151160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34" y="4342511"/>
            <a:ext cx="2842862" cy="213381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317999" y="4708103"/>
            <a:ext cx="745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 smtClean="0"/>
              <a:t>+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980179" y="4769397"/>
            <a:ext cx="745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 smtClean="0"/>
              <a:t>+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812" y="4049942"/>
            <a:ext cx="2884684" cy="243286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302" y="1339846"/>
            <a:ext cx="2201333" cy="2201333"/>
          </a:xfrm>
          <a:prstGeom prst="rect">
            <a:avLst/>
          </a:prstGeom>
        </p:spPr>
      </p:pic>
      <p:sp>
        <p:nvSpPr>
          <p:cNvPr id="18" name="Rettangolo arrotondato 17"/>
          <p:cNvSpPr/>
          <p:nvPr/>
        </p:nvSpPr>
        <p:spPr>
          <a:xfrm>
            <a:off x="6982171" y="2251895"/>
            <a:ext cx="3486150" cy="15350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Indagini inutili</a:t>
            </a:r>
            <a:endParaRPr lang="it-IT" sz="28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284" y="1863410"/>
            <a:ext cx="2201333" cy="22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3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/>
      <p:bldP spid="12" grpId="0"/>
      <p:bldP spid="18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77</Words>
  <Application>Microsoft Macintosh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Tema di Office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Alessia Servidio</dc:creator>
  <cp:lastModifiedBy>Alessia Servidio</cp:lastModifiedBy>
  <cp:revision>27</cp:revision>
  <dcterms:created xsi:type="dcterms:W3CDTF">2019-05-12T09:44:10Z</dcterms:created>
  <dcterms:modified xsi:type="dcterms:W3CDTF">2019-05-12T17:28:30Z</dcterms:modified>
</cp:coreProperties>
</file>