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9" autoAdjust="0"/>
  </p:normalViewPr>
  <p:slideViewPr>
    <p:cSldViewPr snapToGrid="0" snapToObjects="1">
      <p:cViewPr>
        <p:scale>
          <a:sx n="150" d="100"/>
          <a:sy n="150" d="100"/>
        </p:scale>
        <p:origin x="-80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7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0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4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0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8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51A2-FD0A-6441-964D-3AAB95E81030}" type="datetimeFigureOut">
              <a:rPr lang="en-US" smtClean="0"/>
              <a:t>09/05/19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0B2C6-5A09-5E4B-B5EC-980E1D20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2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PENDENZE E BISOGNO DI NATURA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5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86"/>
          <a:stretch/>
        </p:blipFill>
        <p:spPr>
          <a:xfrm>
            <a:off x="0" y="0"/>
            <a:ext cx="9144000" cy="4588933"/>
          </a:xfrm>
          <a:prstGeom prst="rect">
            <a:avLst/>
          </a:prstGeom>
        </p:spPr>
      </p:pic>
      <p:pic>
        <p:nvPicPr>
          <p:cNvPr id="5" name="Picture 4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13"/>
          <a:stretch/>
        </p:blipFill>
        <p:spPr>
          <a:xfrm>
            <a:off x="0" y="4588932"/>
            <a:ext cx="9144000" cy="226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11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877"/>
          <a:stretch/>
        </p:blipFill>
        <p:spPr>
          <a:xfrm>
            <a:off x="0" y="0"/>
            <a:ext cx="9144000" cy="3437467"/>
          </a:xfrm>
          <a:prstGeom prst="rect">
            <a:avLst/>
          </a:prstGeom>
        </p:spPr>
      </p:pic>
      <p:pic>
        <p:nvPicPr>
          <p:cNvPr id="3" name="Picture 2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23" b="1"/>
          <a:stretch/>
        </p:blipFill>
        <p:spPr>
          <a:xfrm>
            <a:off x="0" y="3437467"/>
            <a:ext cx="9144000" cy="3420533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410580" y="362857"/>
            <a:ext cx="0" cy="6131076"/>
          </a:xfrm>
          <a:prstGeom prst="line">
            <a:avLst/>
          </a:prstGeom>
          <a:ln w="28575" cmpd="sng">
            <a:solidFill>
              <a:srgbClr val="22386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60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82"/>
          <a:stretch/>
        </p:blipFill>
        <p:spPr>
          <a:xfrm>
            <a:off x="0" y="0"/>
            <a:ext cx="9144000" cy="3471333"/>
          </a:xfrm>
          <a:prstGeom prst="rect">
            <a:avLst/>
          </a:prstGeom>
        </p:spPr>
      </p:pic>
      <p:pic>
        <p:nvPicPr>
          <p:cNvPr id="3" name="Picture 2" descr="DIPENDENZE E BISOGNO DI NATURAL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17"/>
          <a:stretch/>
        </p:blipFill>
        <p:spPr>
          <a:xfrm>
            <a:off x="0" y="3471332"/>
            <a:ext cx="9144000" cy="338666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410580" y="362857"/>
            <a:ext cx="0" cy="6131076"/>
          </a:xfrm>
          <a:prstGeom prst="line">
            <a:avLst/>
          </a:prstGeom>
          <a:ln w="28575" cmpd="sng">
            <a:solidFill>
              <a:srgbClr val="22386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09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PENDENZE E BISOGNO DI NATURA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8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nipiredda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Nicolò Piredda</dc:creator>
  <cp:lastModifiedBy>Nicolò Piredda</cp:lastModifiedBy>
  <cp:revision>5</cp:revision>
  <dcterms:created xsi:type="dcterms:W3CDTF">2019-05-05T09:26:51Z</dcterms:created>
  <dcterms:modified xsi:type="dcterms:W3CDTF">2019-05-09T21:25:36Z</dcterms:modified>
</cp:coreProperties>
</file>