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81"/>
  </p:normalViewPr>
  <p:slideViewPr>
    <p:cSldViewPr snapToGrid="0" snapToObjects="1">
      <p:cViewPr varScale="1">
        <p:scale>
          <a:sx n="51" d="100"/>
          <a:sy n="51" d="100"/>
        </p:scale>
        <p:origin x="216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31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0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46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63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0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9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69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3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03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D391-1F65-EA40-85BF-828D8CF0E579}" type="datetimeFigureOut">
              <a:rPr lang="it-IT" smtClean="0"/>
              <a:t>25/01/19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B228-C5DB-254F-8E73-35E9EB44059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28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72518" y="567014"/>
            <a:ext cx="2991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Giulio </a:t>
            </a:r>
          </a:p>
          <a:p>
            <a:r>
              <a:rPr lang="it-IT" sz="2400" dirty="0" smtClean="0">
                <a:latin typeface="Times New Roman" charset="0"/>
                <a:ea typeface="Times New Roman" charset="0"/>
                <a:cs typeface="Times New Roman" charset="0"/>
              </a:rPr>
              <a:t>Nato a 36 </a:t>
            </a:r>
            <a:r>
              <a:rPr lang="it-IT" sz="2400" dirty="0" err="1" smtClean="0">
                <a:latin typeface="Times New Roman" charset="0"/>
                <a:ea typeface="Times New Roman" charset="0"/>
                <a:cs typeface="Times New Roman" charset="0"/>
              </a:rPr>
              <a:t>sett</a:t>
            </a:r>
            <a:r>
              <a:rPr lang="it-IT" sz="2400" dirty="0" smtClean="0">
                <a:latin typeface="Times New Roman" charset="0"/>
                <a:ea typeface="Times New Roman" charset="0"/>
                <a:cs typeface="Times New Roman" charset="0"/>
              </a:rPr>
              <a:t> E.G.</a:t>
            </a:r>
          </a:p>
          <a:p>
            <a:r>
              <a:rPr lang="it-IT" sz="2400" dirty="0" smtClean="0">
                <a:latin typeface="Times New Roman" charset="0"/>
                <a:ea typeface="Times New Roman" charset="0"/>
                <a:cs typeface="Times New Roman" charset="0"/>
              </a:rPr>
              <a:t>Buono stato di salute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6" y="2142477"/>
            <a:ext cx="2005409" cy="19681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6666" y="4393764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Times New Roman" charset="0"/>
                <a:ea typeface="Times New Roman" charset="0"/>
                <a:cs typeface="Times New Roman" charset="0"/>
              </a:rPr>
              <a:t>Bilancio del 1 mese </a:t>
            </a:r>
            <a:endParaRPr lang="it-IT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95017" y="5111024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charset="0"/>
                <a:ea typeface="Times New Roman" charset="0"/>
                <a:cs typeface="Times New Roman" charset="0"/>
              </a:rPr>
              <a:t>Crosta lattea?</a:t>
            </a:r>
            <a:endParaRPr lang="it-IT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31586" y="5845474"/>
            <a:ext cx="3432350" cy="553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3000" b="1" dirty="0" smtClean="0">
                <a:latin typeface="Times New Roman" charset="0"/>
                <a:ea typeface="Times New Roman" charset="0"/>
                <a:cs typeface="Times New Roman" charset="0"/>
              </a:rPr>
              <a:t>Dopo 1 settimana... </a:t>
            </a:r>
            <a:endParaRPr lang="it-IT" sz="3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7958" b="8256"/>
          <a:stretch/>
        </p:blipFill>
        <p:spPr>
          <a:xfrm>
            <a:off x="6378340" y="0"/>
            <a:ext cx="5104881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1385" r="3085" b="9007"/>
          <a:stretch/>
        </p:blipFill>
        <p:spPr>
          <a:xfrm>
            <a:off x="6088256" y="0"/>
            <a:ext cx="5886604" cy="69156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7" t="7648" r="8155" b="13333"/>
          <a:stretch/>
        </p:blipFill>
        <p:spPr>
          <a:xfrm>
            <a:off x="228343" y="45022"/>
            <a:ext cx="5794405" cy="48547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57" y="4884242"/>
            <a:ext cx="2314088" cy="194560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482960" y="262153"/>
            <a:ext cx="30795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Miconazolo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 crema</a:t>
            </a:r>
            <a:endParaRPr lang="it-IT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003306" y="88481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1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5" grpId="0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98" y="36536"/>
            <a:ext cx="5101557" cy="68020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04494" y="5173283"/>
            <a:ext cx="80795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imes New Roman" charset="0"/>
                <a:ea typeface="Times New Roman" charset="0"/>
                <a:cs typeface="Times New Roman" charset="0"/>
              </a:rPr>
              <a:t>DERMATITE SEBORROICA </a:t>
            </a:r>
          </a:p>
          <a:p>
            <a:pPr algn="ctr"/>
            <a:r>
              <a:rPr lang="it-IT" sz="3600" b="1" dirty="0" smtClean="0">
                <a:latin typeface="Times New Roman" charset="0"/>
                <a:ea typeface="Times New Roman" charset="0"/>
                <a:cs typeface="Times New Roman" charset="0"/>
              </a:rPr>
              <a:t>CON SOVRAINFEZIONE MICOTICA</a:t>
            </a:r>
            <a:endParaRPr lang="it-IT"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6666" y="393709"/>
            <a:ext cx="625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Dopo altre </a:t>
            </a:r>
            <a:r>
              <a:rPr lang="it-IT" sz="2800" b="1" smtClean="0">
                <a:latin typeface="Times New Roman" charset="0"/>
                <a:ea typeface="Times New Roman" charset="0"/>
                <a:cs typeface="Times New Roman" charset="0"/>
              </a:rPr>
              <a:t>2 settimane di </a:t>
            </a:r>
            <a:r>
              <a:rPr lang="it-IT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Miconazolo</a:t>
            </a:r>
            <a:r>
              <a:rPr lang="it-IT" sz="2800" b="1" dirty="0" smtClean="0">
                <a:latin typeface="Times New Roman" charset="0"/>
                <a:ea typeface="Times New Roman" charset="0"/>
                <a:cs typeface="Times New Roman" charset="0"/>
              </a:rPr>
              <a:t>... </a:t>
            </a:r>
            <a:endParaRPr lang="it-IT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46" y="1381929"/>
            <a:ext cx="2892875" cy="32513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06284" y="2160301"/>
            <a:ext cx="7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it-IT" sz="8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077221" y="4133862"/>
            <a:ext cx="355257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4400" dirty="0" smtClean="0">
                <a:latin typeface="Times New Roman" charset="0"/>
                <a:ea typeface="Times New Roman" charset="0"/>
                <a:cs typeface="Times New Roman" charset="0"/>
              </a:rPr>
              <a:t>THINK EASY</a:t>
            </a:r>
            <a:endParaRPr lang="it-IT" sz="4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39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Times New Roman</vt:lpstr>
      <vt:lpstr>Arial</vt:lpstr>
      <vt:lpstr>Tema di Office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80</cp:revision>
  <dcterms:created xsi:type="dcterms:W3CDTF">2019-01-23T09:10:56Z</dcterms:created>
  <dcterms:modified xsi:type="dcterms:W3CDTF">2019-01-25T08:25:41Z</dcterms:modified>
</cp:coreProperties>
</file>