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wdp" ContentType="image/vnd.ms-photo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66"/>
  </p:normalViewPr>
  <p:slideViewPr>
    <p:cSldViewPr snapToGrid="0" snapToObjects="1" showGuides="1">
      <p:cViewPr varScale="1">
        <p:scale>
          <a:sx n="98" d="100"/>
          <a:sy n="98" d="100"/>
        </p:scale>
        <p:origin x="29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7E0D1-C862-8D4B-800F-FCF29449BD69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8E5F0-F075-4E4D-8969-7268F1B36F7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020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8E5F0-F075-4E4D-8969-7268F1B36F78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5449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23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5991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424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5217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875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533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283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286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0252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03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857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AF14A-8B06-3448-A4FD-C49DD82B8903}" type="datetimeFigureOut">
              <a:rPr lang="it-IT" smtClean="0"/>
              <a:t>12/05/19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DD9B7-FC5D-C74C-8C64-550594FC31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5688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microsoft.com/office/2007/relationships/hdphoto" Target="../media/hdphoto1.wdp"/><Relationship Id="rId5" Type="http://schemas.openxmlformats.org/officeDocument/2006/relationships/image" Target="../media/image4.png"/><Relationship Id="rId6" Type="http://schemas.microsoft.com/office/2007/relationships/hdphoto" Target="../media/hdphoto2.wdp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/>
          <p:cNvSpPr txBox="1"/>
          <p:nvPr/>
        </p:nvSpPr>
        <p:spPr>
          <a:xfrm>
            <a:off x="8280608" y="5928180"/>
            <a:ext cx="37938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/>
              <a:t>Francesca </a:t>
            </a:r>
            <a:r>
              <a:rPr lang="it-IT" sz="2400" dirty="0" err="1" smtClean="0"/>
              <a:t>Cossovel</a:t>
            </a:r>
            <a:endParaRPr lang="it-IT" sz="2400" dirty="0" smtClean="0"/>
          </a:p>
          <a:p>
            <a:r>
              <a:rPr lang="it-IT" sz="2400" dirty="0" smtClean="0"/>
              <a:t>Scuola di Specialità di Trieste</a:t>
            </a:r>
            <a:endParaRPr lang="it-IT" sz="2400" dirty="0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 rotWithShape="1">
          <a:blip r:embed="rId2"/>
          <a:srcRect l="9149" t="3930" b="2745"/>
          <a:stretch/>
        </p:blipFill>
        <p:spPr>
          <a:xfrm>
            <a:off x="235131" y="0"/>
            <a:ext cx="4539778" cy="6662057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706656" y="2607753"/>
            <a:ext cx="958984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800" b="1" dirty="0" smtClean="0">
                <a:solidFill>
                  <a:srgbClr val="00B050"/>
                </a:solidFill>
              </a:rPr>
              <a:t>Un’otite</a:t>
            </a:r>
            <a:r>
              <a:rPr lang="mr-IN" sz="8800" b="1" dirty="0" smtClean="0">
                <a:solidFill>
                  <a:srgbClr val="00B050"/>
                </a:solidFill>
              </a:rPr>
              <a:t>…</a:t>
            </a:r>
            <a:r>
              <a:rPr lang="it-IT" sz="8800" b="1" dirty="0" smtClean="0">
                <a:solidFill>
                  <a:srgbClr val="00B050"/>
                </a:solidFill>
              </a:rPr>
              <a:t> ballerina!</a:t>
            </a:r>
            <a:endParaRPr lang="it-IT" sz="88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61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235131" y="235131"/>
            <a:ext cx="2873829" cy="843862"/>
          </a:xfrm>
          <a:prstGeom prst="round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3419" y="326570"/>
            <a:ext cx="2855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Arianna, 2 anni</a:t>
            </a:r>
            <a:endParaRPr lang="it-IT" sz="32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73" y="1438865"/>
            <a:ext cx="1258488" cy="1258488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249424" y="1591056"/>
            <a:ext cx="2377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Vomiti ripetuti</a:t>
            </a:r>
          </a:p>
          <a:p>
            <a:r>
              <a:rPr lang="it-IT" sz="2800" dirty="0" smtClean="0"/>
              <a:t>Feci sfatte</a:t>
            </a:r>
            <a:endParaRPr lang="it-IT" sz="2800" dirty="0"/>
          </a:p>
        </p:txBody>
      </p:sp>
      <p:cxnSp>
        <p:nvCxnSpPr>
          <p:cNvPr id="7" name="Connettore 2 6"/>
          <p:cNvCxnSpPr/>
          <p:nvPr/>
        </p:nvCxnSpPr>
        <p:spPr>
          <a:xfrm>
            <a:off x="4809744" y="2068109"/>
            <a:ext cx="1286256" cy="0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6096000" y="1581785"/>
            <a:ext cx="2377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Gastroenterite acuta</a:t>
            </a:r>
          </a:p>
        </p:txBody>
      </p:sp>
      <p:sp>
        <p:nvSpPr>
          <p:cNvPr id="10" name="CasellaDiTesto 9"/>
          <p:cNvSpPr txBox="1"/>
          <p:nvPr/>
        </p:nvSpPr>
        <p:spPr>
          <a:xfrm rot="19848307">
            <a:off x="6193535" y="1747454"/>
            <a:ext cx="2377440" cy="523220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Ondansetron</a:t>
            </a:r>
            <a:endParaRPr lang="it-IT" sz="2800" dirty="0" smtClean="0"/>
          </a:p>
        </p:txBody>
      </p:sp>
      <p:cxnSp>
        <p:nvCxnSpPr>
          <p:cNvPr id="11" name="Connettore 2 10"/>
          <p:cNvCxnSpPr/>
          <p:nvPr/>
        </p:nvCxnSpPr>
        <p:spPr>
          <a:xfrm flipH="1">
            <a:off x="2779776" y="3043469"/>
            <a:ext cx="0" cy="1071331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magin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73" y="4553921"/>
            <a:ext cx="1258488" cy="1258488"/>
          </a:xfrm>
          <a:prstGeom prst="rect">
            <a:avLst/>
          </a:prstGeom>
        </p:spPr>
      </p:pic>
      <p:sp>
        <p:nvSpPr>
          <p:cNvPr id="14" name="CasellaDiTesto 13"/>
          <p:cNvSpPr txBox="1"/>
          <p:nvPr/>
        </p:nvSpPr>
        <p:spPr>
          <a:xfrm>
            <a:off x="2249424" y="4553921"/>
            <a:ext cx="2377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Vomiti ripetuti</a:t>
            </a:r>
          </a:p>
          <a:p>
            <a:r>
              <a:rPr lang="it-IT" sz="2800" dirty="0" smtClean="0"/>
              <a:t>Feci sfatte</a:t>
            </a:r>
            <a:endParaRPr lang="it-IT" sz="2800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2779776" y="3317524"/>
            <a:ext cx="2377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smtClean="0"/>
              <a:t>48 ore</a:t>
            </a:r>
            <a:endParaRPr lang="it-IT" sz="2800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2249423" y="5482133"/>
            <a:ext cx="456192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Sbandamento marcia a destra</a:t>
            </a:r>
          </a:p>
          <a:p>
            <a:r>
              <a:rPr lang="it-IT" sz="2800" dirty="0"/>
              <a:t>S</a:t>
            </a:r>
            <a:r>
              <a:rPr lang="it-IT" sz="2800" dirty="0" smtClean="0"/>
              <a:t>oporosa</a:t>
            </a:r>
            <a:endParaRPr lang="it-IT" sz="2800" dirty="0"/>
          </a:p>
        </p:txBody>
      </p:sp>
      <p:pic>
        <p:nvPicPr>
          <p:cNvPr id="17" name="Immagine 16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26" b="96383" l="291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13588" y="2846693"/>
            <a:ext cx="1915130" cy="2616602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7515983" y="3323011"/>
            <a:ext cx="4480560" cy="1719982"/>
          </a:xfrm>
          <a:prstGeom prst="rect">
            <a:avLst/>
          </a:prstGeom>
          <a:solidFill>
            <a:schemeClr val="bg1"/>
          </a:solidFill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7508899" y="3496040"/>
            <a:ext cx="4499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2 </a:t>
            </a:r>
            <a:r>
              <a:rPr lang="it-IT" sz="2800" dirty="0" err="1" smtClean="0"/>
              <a:t>sett</a:t>
            </a:r>
            <a:r>
              <a:rPr lang="it-IT" sz="2800" dirty="0" smtClean="0"/>
              <a:t> </a:t>
            </a:r>
            <a:r>
              <a:rPr lang="it-IT" sz="2800" dirty="0" smtClean="0"/>
              <a:t>fa: otite media acuta dx</a:t>
            </a:r>
            <a:endParaRPr lang="it-IT" sz="28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7503791" y="4553564"/>
            <a:ext cx="4103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1 </a:t>
            </a:r>
            <a:r>
              <a:rPr lang="it-IT" sz="2800" dirty="0" err="1" smtClean="0"/>
              <a:t>sett</a:t>
            </a:r>
            <a:r>
              <a:rPr lang="it-IT" sz="2800" dirty="0" smtClean="0"/>
              <a:t> fa: febbre, otalgia dx</a:t>
            </a:r>
            <a:endParaRPr lang="it-IT" sz="2800" dirty="0"/>
          </a:p>
        </p:txBody>
      </p:sp>
      <p:sp>
        <p:nvSpPr>
          <p:cNvPr id="22" name="CasellaDiTesto 21"/>
          <p:cNvSpPr txBox="1"/>
          <p:nvPr/>
        </p:nvSpPr>
        <p:spPr>
          <a:xfrm rot="20741278">
            <a:off x="8170029" y="3440040"/>
            <a:ext cx="2445068" cy="523220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smtClean="0"/>
              <a:t>Amoxicillina</a:t>
            </a:r>
            <a:endParaRPr lang="it-IT" sz="2800" dirty="0" smtClean="0"/>
          </a:p>
        </p:txBody>
      </p:sp>
      <p:sp>
        <p:nvSpPr>
          <p:cNvPr id="23" name="CasellaDiTesto 22"/>
          <p:cNvSpPr txBox="1"/>
          <p:nvPr/>
        </p:nvSpPr>
        <p:spPr>
          <a:xfrm rot="20692023">
            <a:off x="7504865" y="4453707"/>
            <a:ext cx="4580185" cy="523220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Amoxicillina</a:t>
            </a:r>
            <a:r>
              <a:rPr lang="it-IT" sz="2800" dirty="0" smtClean="0"/>
              <a:t> + </a:t>
            </a:r>
            <a:r>
              <a:rPr lang="it-IT" sz="2800" dirty="0" err="1" smtClean="0"/>
              <a:t>ac</a:t>
            </a:r>
            <a:r>
              <a:rPr lang="it-IT" sz="2800" dirty="0" smtClean="0"/>
              <a:t>. </a:t>
            </a:r>
            <a:r>
              <a:rPr lang="it-IT" sz="2800" dirty="0" err="1" smtClean="0"/>
              <a:t>clavulanico</a:t>
            </a:r>
            <a:endParaRPr lang="it-IT" sz="2800" dirty="0" smtClean="0"/>
          </a:p>
        </p:txBody>
      </p:sp>
      <p:sp>
        <p:nvSpPr>
          <p:cNvPr id="24" name="CasellaDiTesto 23"/>
          <p:cNvSpPr txBox="1"/>
          <p:nvPr/>
        </p:nvSpPr>
        <p:spPr>
          <a:xfrm rot="20026260">
            <a:off x="2190842" y="5304379"/>
            <a:ext cx="2665153" cy="523220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smtClean="0"/>
              <a:t>Ceftriaxone</a:t>
            </a:r>
            <a:endParaRPr lang="it-IT" sz="2800" dirty="0" smtClean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9385" r="97692">
                        <a14:foregroundMark x1="48923" y1="73478" x2="48923" y2="73478"/>
                        <a14:foregroundMark x1="46615" y1="72391" x2="46615" y2="72391"/>
                        <a14:foregroundMark x1="46615" y1="72391" x2="46615" y2="72391"/>
                        <a14:foregroundMark x1="43538" y1="72826" x2="43538" y2="72826"/>
                        <a14:foregroundMark x1="43538" y1="72826" x2="43538" y2="72826"/>
                        <a14:foregroundMark x1="45846" y1="74348" x2="45846" y2="74348"/>
                        <a14:foregroundMark x1="45846" y1="74348" x2="45846" y2="74348"/>
                      </a14:backgroundRemoval>
                    </a14:imgEffect>
                  </a14:imgLayer>
                </a14:imgProps>
              </a:ext>
            </a:extLst>
          </a:blip>
          <a:srcRect l="8329" t="20119" r="2000" b="20836"/>
          <a:stretch/>
        </p:blipFill>
        <p:spPr>
          <a:xfrm>
            <a:off x="9102133" y="20644"/>
            <a:ext cx="2971799" cy="1384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200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 animBg="1"/>
      <p:bldP spid="14" grpId="0"/>
      <p:bldP spid="15" grpId="0"/>
      <p:bldP spid="16" grpId="0"/>
      <p:bldP spid="18" grpId="0" animBg="1"/>
      <p:bldP spid="19" grpId="0"/>
      <p:bldP spid="20" grpId="0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arrotondato 1"/>
          <p:cNvSpPr/>
          <p:nvPr/>
        </p:nvSpPr>
        <p:spPr>
          <a:xfrm>
            <a:off x="235131" y="235131"/>
            <a:ext cx="2873829" cy="843862"/>
          </a:xfrm>
          <a:prstGeom prst="roundRect">
            <a:avLst/>
          </a:prstGeom>
          <a:noFill/>
          <a:ln w="444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253419" y="326570"/>
            <a:ext cx="28555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Arianna, 2 anni</a:t>
            </a:r>
            <a:endParaRPr lang="it-IT" sz="32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64" y="1438148"/>
            <a:ext cx="4483735" cy="507735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157216" y="1484314"/>
            <a:ext cx="159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TC + mdc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748272" y="1502550"/>
            <a:ext cx="40996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Trombosi venosa dei seni sigmoideo e trasverso</a:t>
            </a:r>
          </a:p>
          <a:p>
            <a:r>
              <a:rPr lang="it-IT" sz="2800" dirty="0" err="1" smtClean="0"/>
              <a:t>Otomastoidite</a:t>
            </a:r>
            <a:r>
              <a:rPr lang="it-IT" sz="2800" dirty="0" smtClean="0"/>
              <a:t> destra</a:t>
            </a:r>
            <a:endParaRPr lang="it-IT" sz="28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5574664" y="3436132"/>
            <a:ext cx="2048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/>
              <a:t>Fundus</a:t>
            </a:r>
            <a:r>
              <a:rPr lang="it-IT" sz="2800" dirty="0" smtClean="0"/>
              <a:t> oculi</a:t>
            </a:r>
            <a:endParaRPr lang="it-IT" sz="28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785409" y="3436132"/>
            <a:ext cx="4099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/>
              <a:t>Papilledema</a:t>
            </a:r>
            <a:r>
              <a:rPr lang="it-IT" sz="2800" dirty="0" smtClean="0"/>
              <a:t> bilaterale</a:t>
            </a:r>
            <a:endParaRPr lang="it-IT" sz="2800" dirty="0"/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542" y="3995875"/>
            <a:ext cx="5481375" cy="2595421"/>
          </a:xfrm>
          <a:prstGeom prst="rect">
            <a:avLst/>
          </a:prstGeom>
        </p:spPr>
      </p:pic>
      <p:sp>
        <p:nvSpPr>
          <p:cNvPr id="10" name="CasellaDiTesto 9"/>
          <p:cNvSpPr txBox="1"/>
          <p:nvPr/>
        </p:nvSpPr>
        <p:spPr>
          <a:xfrm rot="20264417">
            <a:off x="7041284" y="1484313"/>
            <a:ext cx="2377440" cy="523220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Eparina BPM</a:t>
            </a:r>
          </a:p>
        </p:txBody>
      </p:sp>
      <p:sp>
        <p:nvSpPr>
          <p:cNvPr id="11" name="CasellaDiTesto 10"/>
          <p:cNvSpPr txBox="1"/>
          <p:nvPr/>
        </p:nvSpPr>
        <p:spPr>
          <a:xfrm rot="20264417">
            <a:off x="6038665" y="1841996"/>
            <a:ext cx="6071407" cy="523220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Mastoidectomia </a:t>
            </a:r>
            <a:r>
              <a:rPr lang="it-IT" sz="2800" smtClean="0"/>
              <a:t>+ drenaggio </a:t>
            </a:r>
            <a:r>
              <a:rPr lang="it-IT" sz="2800" dirty="0" smtClean="0"/>
              <a:t>timpanico</a:t>
            </a:r>
          </a:p>
        </p:txBody>
      </p:sp>
      <p:cxnSp>
        <p:nvCxnSpPr>
          <p:cNvPr id="12" name="Connettore 2 11"/>
          <p:cNvCxnSpPr/>
          <p:nvPr/>
        </p:nvCxnSpPr>
        <p:spPr>
          <a:xfrm flipH="1">
            <a:off x="2205291" y="4553712"/>
            <a:ext cx="903669" cy="1024128"/>
          </a:xfrm>
          <a:prstGeom prst="straightConnector1">
            <a:avLst/>
          </a:prstGeom>
          <a:ln w="1333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/>
          <p:cNvSpPr txBox="1"/>
          <p:nvPr/>
        </p:nvSpPr>
        <p:spPr>
          <a:xfrm rot="20264417">
            <a:off x="8063148" y="2990679"/>
            <a:ext cx="2377440" cy="523220"/>
          </a:xfrm>
          <a:prstGeom prst="rect">
            <a:avLst/>
          </a:prstGeom>
          <a:solidFill>
            <a:schemeClr val="bg1"/>
          </a:solidFill>
          <a:ln w="412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dirty="0" err="1" smtClean="0"/>
              <a:t>Desametasone</a:t>
            </a:r>
            <a:endParaRPr lang="it-IT" sz="2800" dirty="0" smtClean="0"/>
          </a:p>
        </p:txBody>
      </p:sp>
      <p:grpSp>
        <p:nvGrpSpPr>
          <p:cNvPr id="17" name="Gruppo 16"/>
          <p:cNvGrpSpPr/>
          <p:nvPr/>
        </p:nvGrpSpPr>
        <p:grpSpPr>
          <a:xfrm>
            <a:off x="882493" y="4724808"/>
            <a:ext cx="10566608" cy="1959126"/>
            <a:chOff x="834719" y="5764203"/>
            <a:chExt cx="10566608" cy="843862"/>
          </a:xfrm>
        </p:grpSpPr>
        <p:sp>
          <p:nvSpPr>
            <p:cNvPr id="14" name="Rettangolo arrotondato 13"/>
            <p:cNvSpPr/>
            <p:nvPr/>
          </p:nvSpPr>
          <p:spPr>
            <a:xfrm>
              <a:off x="834719" y="5764203"/>
              <a:ext cx="10548692" cy="843862"/>
            </a:xfrm>
            <a:prstGeom prst="roundRect">
              <a:avLst/>
            </a:prstGeom>
            <a:solidFill>
              <a:schemeClr val="bg1"/>
            </a:solidFill>
            <a:ln w="444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b="1" dirty="0"/>
                <a:t>TROMBOSI VENOSA come COMPLICANZA OMA 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852634" y="5894013"/>
              <a:ext cx="10548693" cy="623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4400" b="1" dirty="0" smtClean="0"/>
                <a:t>Storia di OMA + sintomi neurologici = richiedi </a:t>
              </a:r>
              <a:r>
                <a:rPr lang="it-IT" sz="4400" b="1" dirty="0" err="1" smtClean="0"/>
                <a:t>TC+mdc</a:t>
              </a:r>
              <a:endParaRPr lang="it-IT" sz="4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1052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 animBg="1"/>
      <p:bldP spid="11" grpId="0" animBg="1"/>
      <p:bldP spid="16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98</Words>
  <Application>Microsoft Macintosh PowerPoint</Application>
  <PresentationFormat>Widescreen</PresentationFormat>
  <Paragraphs>30</Paragraphs>
  <Slides>3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Mangal</vt:lpstr>
      <vt:lpstr>Arial</vt:lpstr>
      <vt:lpstr>Tema di Office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COSSOVEL FRANCESCA [SSM1500063]</dc:creator>
  <cp:lastModifiedBy>COSSOVEL FRANCESCA [SSM1500063]</cp:lastModifiedBy>
  <cp:revision>31</cp:revision>
  <dcterms:created xsi:type="dcterms:W3CDTF">2019-04-29T08:48:52Z</dcterms:created>
  <dcterms:modified xsi:type="dcterms:W3CDTF">2019-05-12T11:29:42Z</dcterms:modified>
</cp:coreProperties>
</file>