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8" y="66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24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65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51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35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5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1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0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9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44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2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A1BE-AF42-4F47-AFBF-0FDA8DE50672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0434-84CE-492E-9472-64CA3971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6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31088" y="3321663"/>
            <a:ext cx="881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Comic Sans MS" panose="030F0702030302020204" pitchFamily="66" charset="0"/>
              </a:rPr>
              <a:t>«Un vomitatore carnivoro»</a:t>
            </a:r>
            <a:endParaRPr lang="it-IT" sz="5400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0376" r="3014" b="12296"/>
          <a:stretch/>
        </p:blipFill>
        <p:spPr>
          <a:xfrm>
            <a:off x="6288258" y="543669"/>
            <a:ext cx="5622388" cy="23583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8585" y="5542166"/>
            <a:ext cx="59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Sarah Contorno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Università degli studi di Trieste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Scuola di Specializzazione in Pediatria</a:t>
            </a:r>
          </a:p>
        </p:txBody>
      </p:sp>
    </p:spTree>
    <p:extLst>
      <p:ext uri="{BB962C8B-B14F-4D97-AF65-F5344CB8AC3E}">
        <p14:creationId xmlns:p14="http://schemas.microsoft.com/office/powerpoint/2010/main" val="17638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98359" y="1071099"/>
            <a:ext cx="7726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Vomiti ripetuti 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(senza febbre né diarrea) </a:t>
            </a:r>
          </a:p>
          <a:p>
            <a:pPr marL="285750" indent="-285750">
              <a:buFontTx/>
              <a:buChar char="-"/>
            </a:pPr>
            <a:endParaRPr lang="it-IT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it-IT" sz="2400" dirty="0" smtClean="0">
              <a:latin typeface="Comic Sans MS" panose="030F0702030302020204" pitchFamily="66" charset="0"/>
            </a:endParaRPr>
          </a:p>
          <a:p>
            <a:r>
              <a:rPr lang="it-IT" sz="2400" dirty="0" smtClean="0">
                <a:latin typeface="Comic Sans MS" panose="030F0702030302020204" pitchFamily="66" charset="0"/>
              </a:rPr>
              <a:t>Ipoglicemia (23 mg/</a:t>
            </a:r>
            <a:r>
              <a:rPr lang="it-IT" sz="2400" dirty="0" err="1" smtClean="0">
                <a:latin typeface="Comic Sans MS" panose="030F0702030302020204" pitchFamily="66" charset="0"/>
              </a:rPr>
              <a:t>dL</a:t>
            </a:r>
            <a:r>
              <a:rPr lang="it-IT" sz="2400" dirty="0" smtClean="0">
                <a:latin typeface="Comic Sans MS" panose="030F0702030302020204" pitchFamily="66" charset="0"/>
              </a:rPr>
              <a:t>) </a:t>
            </a:r>
            <a:endParaRPr lang="it-IT" sz="2400" dirty="0">
              <a:latin typeface="Comic Sans MS" panose="030F0702030302020204" pitchFamily="66" charset="0"/>
            </a:endParaRPr>
          </a:p>
          <a:p>
            <a:r>
              <a:rPr lang="it-IT" sz="2400" dirty="0" smtClean="0">
                <a:latin typeface="Comic Sans MS" panose="030F0702030302020204" pitchFamily="66" charset="0"/>
              </a:rPr>
              <a:t>Transaminasi mosse  (AST 48 UI/L, ALT 42 UI/L)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Eco addome: epatomegalia con steatosi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0285" y="3964731"/>
            <a:ext cx="750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«Crisi convulsive» in apiressia negli ultimi due anni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0066771">
            <a:off x="8300463" y="1183019"/>
            <a:ext cx="27810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un’unica domanda!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97250" y="4689438"/>
            <a:ext cx="7727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Cosa mangia? </a:t>
            </a:r>
            <a:endParaRPr lang="it-IT" sz="2800" b="1" dirty="0" smtClean="0">
              <a:latin typeface="Comic Sans MS" panose="030F0702030302020204" pitchFamily="66" charset="0"/>
            </a:endParaRPr>
          </a:p>
          <a:p>
            <a:pPr algn="ctr"/>
            <a:endParaRPr lang="it-IT" sz="600" b="1" dirty="0" smtClean="0">
              <a:latin typeface="Comic Sans MS" panose="030F0702030302020204" pitchFamily="66" charset="0"/>
            </a:endParaRPr>
          </a:p>
          <a:p>
            <a:r>
              <a:rPr lang="it-IT" sz="2400" dirty="0" smtClean="0">
                <a:latin typeface="Comic Sans MS" panose="030F0702030302020204" pitchFamily="66" charset="0"/>
              </a:rPr>
              <a:t>«Bruno è un carnivoro! 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Non mangia mai frutta e verdura e non ama i dolci…»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113784">
            <a:off x="9619388" y="5542754"/>
            <a:ext cx="221516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u</a:t>
            </a:r>
            <a:r>
              <a:rPr lang="it-IT" sz="2400" dirty="0" smtClean="0">
                <a:latin typeface="Comic Sans MS" panose="030F0702030302020204" pitchFamily="66" charset="0"/>
              </a:rPr>
              <a:t>n solo esame!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27463" y="6216405"/>
            <a:ext cx="593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Transferrina </a:t>
            </a:r>
            <a:r>
              <a:rPr lang="it-IT" sz="2400" b="1" dirty="0" err="1" smtClean="0">
                <a:latin typeface="Comic Sans MS" panose="030F0702030302020204" pitchFamily="66" charset="0"/>
              </a:rPr>
              <a:t>desialata</a:t>
            </a:r>
            <a:r>
              <a:rPr lang="it-IT" sz="2400" dirty="0" smtClean="0">
                <a:latin typeface="Comic Sans MS" panose="030F0702030302020204" pitchFamily="66" charset="0"/>
              </a:rPr>
              <a:t>: 5,9 % (v.n. &lt; 2)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42137" y="223282"/>
            <a:ext cx="3018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Comic Sans MS" panose="030F0702030302020204" pitchFamily="66" charset="0"/>
              </a:rPr>
              <a:t>Bruno, 5 anni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30620" r="12592"/>
          <a:stretch/>
        </p:blipFill>
        <p:spPr>
          <a:xfrm>
            <a:off x="453982" y="2478101"/>
            <a:ext cx="1377952" cy="138654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82" y="5063595"/>
            <a:ext cx="1443268" cy="10013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7" y="747672"/>
            <a:ext cx="1332359" cy="13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uiExpand="1" build="p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94" y="4720777"/>
            <a:ext cx="1890817" cy="18908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6117" y="1594255"/>
            <a:ext cx="317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Trasmissione AR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Deficit di </a:t>
            </a:r>
            <a:r>
              <a:rPr lang="it-IT" sz="2400" dirty="0" err="1" smtClean="0">
                <a:latin typeface="Comic Sans MS" panose="030F0702030302020204" pitchFamily="66" charset="0"/>
              </a:rPr>
              <a:t>aldolasi</a:t>
            </a:r>
            <a:r>
              <a:rPr lang="it-IT" sz="2400" dirty="0" smtClean="0">
                <a:latin typeface="Comic Sans MS" panose="030F0702030302020204" pitchFamily="66" charset="0"/>
              </a:rPr>
              <a:t> B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184897"/>
            <a:ext cx="12191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Comic Sans MS" panose="030F0702030302020204" pitchFamily="66" charset="0"/>
              </a:rPr>
              <a:t>Fruttosemia</a:t>
            </a:r>
            <a:r>
              <a:rPr lang="it-IT" sz="2400" b="1" dirty="0" smtClean="0">
                <a:latin typeface="Comic Sans MS" panose="030F0702030302020204" pitchFamily="66" charset="0"/>
              </a:rPr>
              <a:t> (Intolleranza ereditaria al fruttosio) 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96" y="2425252"/>
            <a:ext cx="4762500" cy="2295525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256117" y="2723982"/>
            <a:ext cx="2062826" cy="2161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893351" y="5329533"/>
            <a:ext cx="122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Fegato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Rene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45690" y="1212079"/>
            <a:ext cx="585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omic Sans MS" panose="030F0702030302020204" pitchFamily="66" charset="0"/>
              </a:rPr>
              <a:t>VOMITATORE CARNIVORO  </a:t>
            </a:r>
          </a:p>
          <a:p>
            <a:pPr algn="ctr"/>
            <a:r>
              <a:rPr lang="it-IT" sz="3200" dirty="0" smtClean="0">
                <a:latin typeface="Comic Sans MS" panose="030F0702030302020204" pitchFamily="66" charset="0"/>
              </a:rPr>
              <a:t>dosa la transferrina </a:t>
            </a:r>
            <a:r>
              <a:rPr lang="it-IT" sz="3200" dirty="0" err="1" smtClean="0">
                <a:latin typeface="Comic Sans MS" panose="030F0702030302020204" pitchFamily="66" charset="0"/>
              </a:rPr>
              <a:t>desialata</a:t>
            </a:r>
            <a:endParaRPr lang="it-IT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232" y="2471523"/>
            <a:ext cx="5319034" cy="36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4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121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Sarah Contorno</dc:creator>
  <cp:lastModifiedBy>Sarah Contorno</cp:lastModifiedBy>
  <cp:revision>49</cp:revision>
  <dcterms:created xsi:type="dcterms:W3CDTF">2019-02-23T15:48:08Z</dcterms:created>
  <dcterms:modified xsi:type="dcterms:W3CDTF">2019-05-13T18:11:37Z</dcterms:modified>
</cp:coreProperties>
</file>