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DC54-0922-455B-9241-7D486102B21C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C07B6-8F2B-4BDD-9BCA-592AD21F3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49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C07B6-8F2B-4BDD-9BCA-592AD21F34A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95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C07B6-8F2B-4BDD-9BCA-592AD21F34A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1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2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90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748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1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7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26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482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46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07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407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594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8635A-ED46-4143-BE1A-DA45D3A29E5B}" type="datetimeFigureOut">
              <a:rPr lang="it-IT" smtClean="0"/>
              <a:t>13/05/2019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9CB71-5581-4ED6-9353-C2905AB363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31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83885" y="3604999"/>
            <a:ext cx="59084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600" dirty="0" smtClean="0">
                <a:latin typeface="Comic Sans MS" panose="030F0702030302020204" pitchFamily="66" charset="0"/>
              </a:rPr>
              <a:t>«</a:t>
            </a:r>
            <a:r>
              <a:rPr lang="it-IT" sz="6600" dirty="0" err="1" smtClean="0">
                <a:latin typeface="Comic Sans MS" panose="030F0702030302020204" pitchFamily="66" charset="0"/>
              </a:rPr>
              <a:t>Frankestein</a:t>
            </a:r>
            <a:r>
              <a:rPr lang="it-IT" sz="6600" dirty="0" smtClean="0">
                <a:latin typeface="Comic Sans MS" panose="030F0702030302020204" pitchFamily="66" charset="0"/>
              </a:rPr>
              <a:t>»</a:t>
            </a:r>
            <a:endParaRPr lang="it-IT" sz="6600" dirty="0">
              <a:latin typeface="Comic Sans MS" panose="030F0702030302020204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10376" r="3014" b="12296"/>
          <a:stretch/>
        </p:blipFill>
        <p:spPr>
          <a:xfrm>
            <a:off x="6288258" y="543669"/>
            <a:ext cx="5622388" cy="235835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28585" y="5542166"/>
            <a:ext cx="59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Comic Sans MS" panose="030F0702030302020204" pitchFamily="66" charset="0"/>
              </a:rPr>
              <a:t>Sarah Contorno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Università degli studi di Trieste</a:t>
            </a:r>
          </a:p>
          <a:p>
            <a:r>
              <a:rPr lang="it-IT" sz="2400" dirty="0" smtClean="0">
                <a:latin typeface="Comic Sans MS" panose="030F0702030302020204" pitchFamily="66" charset="0"/>
              </a:rPr>
              <a:t>Scuola di Specializzazione in Pediatria</a:t>
            </a:r>
          </a:p>
        </p:txBody>
      </p:sp>
    </p:spTree>
    <p:extLst>
      <p:ext uri="{BB962C8B-B14F-4D97-AF65-F5344CB8AC3E}">
        <p14:creationId xmlns:p14="http://schemas.microsoft.com/office/powerpoint/2010/main" val="17867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3"/>
          <a:srcRect t="17890"/>
          <a:stretch/>
        </p:blipFill>
        <p:spPr>
          <a:xfrm>
            <a:off x="10846270" y="3049851"/>
            <a:ext cx="1145734" cy="11377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657" y="3364459"/>
            <a:ext cx="833087" cy="83308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58" y="4102759"/>
            <a:ext cx="2756208" cy="255933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54" y="3781003"/>
            <a:ext cx="2721092" cy="246079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639355" y="247711"/>
            <a:ext cx="311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latin typeface="Comic Sans MS" panose="030F0702030302020204" pitchFamily="66" charset="0"/>
              </a:rPr>
              <a:t>Hilary, 2 anni</a:t>
            </a:r>
            <a:endParaRPr lang="it-IT" sz="3200" b="1" dirty="0">
              <a:latin typeface="Comic Sans MS" panose="030F0702030302020204" pitchFamily="66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92" y="1003516"/>
            <a:ext cx="2632740" cy="275718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51" y="1212298"/>
            <a:ext cx="2916946" cy="1758702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5217671" y="1223252"/>
            <a:ext cx="902030" cy="832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293494" y="4292097"/>
            <a:ext cx="1613233" cy="1135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1979246" y="5125296"/>
            <a:ext cx="902030" cy="8325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580256" y="1560096"/>
            <a:ext cx="42168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Antidolorifica fissa</a:t>
            </a:r>
          </a:p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   72 ore </a:t>
            </a:r>
          </a:p>
          <a:p>
            <a:endParaRPr lang="it-IT" sz="2800" dirty="0" smtClean="0">
              <a:latin typeface="Comic Sans MS" panose="030F0702030302020204" pitchFamily="66" charset="0"/>
            </a:endParaRPr>
          </a:p>
          <a:p>
            <a:pPr algn="ctr"/>
            <a:endParaRPr lang="it-IT" sz="28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it-IT" sz="2800" b="1" dirty="0" smtClean="0">
                <a:latin typeface="Comic Sans MS" panose="030F0702030302020204" pitchFamily="66" charset="0"/>
              </a:rPr>
              <a:t>3° giornata</a:t>
            </a:r>
            <a:endParaRPr lang="it-IT" sz="2800" b="1" dirty="0">
              <a:latin typeface="Comic Sans MS" panose="030F0702030302020204" pitchFamily="66" charset="0"/>
            </a:endParaRPr>
          </a:p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Tumefazione articolare bilaterale alle ginocchia</a:t>
            </a:r>
          </a:p>
          <a:p>
            <a:pPr algn="ctr"/>
            <a:r>
              <a:rPr lang="it-IT" sz="2800" dirty="0" smtClean="0">
                <a:latin typeface="Comic Sans MS" panose="030F0702030302020204" pitchFamily="66" charset="0"/>
              </a:rPr>
              <a:t>    24 ore</a:t>
            </a:r>
          </a:p>
          <a:p>
            <a:endParaRPr lang="it-IT" sz="2800" b="1" dirty="0">
              <a:latin typeface="Comic Sans MS" panose="030F0702030302020204" pitchFamily="66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9"/>
          <a:srcRect l="65857" r="16089"/>
          <a:stretch/>
        </p:blipFill>
        <p:spPr>
          <a:xfrm>
            <a:off x="111429" y="1000924"/>
            <a:ext cx="859809" cy="1257300"/>
          </a:xfrm>
          <a:prstGeom prst="rect">
            <a:avLst/>
          </a:prstGeom>
        </p:spPr>
      </p:pic>
      <p:cxnSp>
        <p:nvCxnSpPr>
          <p:cNvPr id="24" name="Connettore 2 23"/>
          <p:cNvCxnSpPr/>
          <p:nvPr/>
        </p:nvCxnSpPr>
        <p:spPr>
          <a:xfrm>
            <a:off x="9180035" y="5011398"/>
            <a:ext cx="0" cy="4501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9075393" y="2520834"/>
            <a:ext cx="0" cy="4501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257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39965" y="176418"/>
            <a:ext cx="6373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Edema emorragico acuto del lattante</a:t>
            </a:r>
            <a:endParaRPr lang="it-IT" sz="2800" dirty="0"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l="84020" t="40504" r="5700" b="33319"/>
          <a:stretch/>
        </p:blipFill>
        <p:spPr>
          <a:xfrm>
            <a:off x="182451" y="1758043"/>
            <a:ext cx="3534772" cy="47971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20893" t="6921" r="20442" b="8995"/>
          <a:stretch/>
        </p:blipFill>
        <p:spPr>
          <a:xfrm>
            <a:off x="2083919" y="4707512"/>
            <a:ext cx="1895749" cy="19481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/>
          <a:srcRect l="3654" t="56294" r="64160" b="28160"/>
          <a:stretch/>
        </p:blipFill>
        <p:spPr>
          <a:xfrm>
            <a:off x="6277377" y="4377389"/>
            <a:ext cx="1378424" cy="9416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t="37331" r="56777" b="45997"/>
          <a:stretch/>
        </p:blipFill>
        <p:spPr>
          <a:xfrm>
            <a:off x="4315693" y="4417756"/>
            <a:ext cx="1851120" cy="100993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/>
          <a:srcRect l="6547" t="22091" r="67322" b="64282"/>
          <a:stretch/>
        </p:blipFill>
        <p:spPr>
          <a:xfrm>
            <a:off x="5536442" y="3534978"/>
            <a:ext cx="1119116" cy="82547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00266" y="1371785"/>
            <a:ext cx="2074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BERSAGLIO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097696" y="1371786"/>
            <a:ext cx="2214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omic Sans MS" panose="030F0702030302020204" pitchFamily="66" charset="0"/>
              </a:rPr>
              <a:t>ESTREMITA’</a:t>
            </a:r>
            <a:endParaRPr lang="it-IT" sz="2400" b="1" dirty="0">
              <a:latin typeface="Comic Sans MS" panose="030F0702030302020204" pitchFamily="66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204680" y="5724234"/>
            <a:ext cx="152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Comic Sans MS" panose="030F0702030302020204" pitchFamily="66" charset="0"/>
              </a:rPr>
              <a:t>ETA’</a:t>
            </a:r>
          </a:p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&lt; 2 anni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982356" y="1705325"/>
            <a:ext cx="254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+/- articolazioni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6"/>
          <a:srcRect l="4621" t="36937" r="56240" b="966"/>
          <a:stretch/>
        </p:blipFill>
        <p:spPr>
          <a:xfrm>
            <a:off x="9529062" y="2350538"/>
            <a:ext cx="1553570" cy="1741795"/>
          </a:xfrm>
          <a:prstGeom prst="rect">
            <a:avLst/>
          </a:prstGeom>
        </p:spPr>
      </p:pic>
      <p:sp>
        <p:nvSpPr>
          <p:cNvPr id="17" name="Ovale 16"/>
          <p:cNvSpPr/>
          <p:nvPr/>
        </p:nvSpPr>
        <p:spPr>
          <a:xfrm>
            <a:off x="9764621" y="2618881"/>
            <a:ext cx="171599" cy="18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10655788" y="2618881"/>
            <a:ext cx="171599" cy="18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9993085" y="3401052"/>
            <a:ext cx="243388" cy="246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0358945" y="3406845"/>
            <a:ext cx="243388" cy="246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10043263" y="3779615"/>
            <a:ext cx="171599" cy="18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10368116" y="3793263"/>
            <a:ext cx="171599" cy="18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8864006" y="1521776"/>
            <a:ext cx="2786559" cy="2854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4645122" y="700578"/>
            <a:ext cx="2901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 err="1" smtClean="0">
                <a:effectLst/>
                <a:latin typeface="Comic Sans MS" panose="030F0702030302020204" pitchFamily="66" charset="0"/>
              </a:rPr>
              <a:t>Finkelstein</a:t>
            </a:r>
            <a:r>
              <a:rPr lang="it-IT" sz="2400" dirty="0" smtClean="0">
                <a:effectLst/>
                <a:latin typeface="Comic Sans MS" panose="030F0702030302020204" pitchFamily="66" charset="0"/>
              </a:rPr>
              <a:t> </a:t>
            </a:r>
            <a:r>
              <a:rPr lang="it-IT" sz="2400" dirty="0" err="1" smtClean="0">
                <a:effectLst/>
                <a:latin typeface="Comic Sans MS" panose="030F0702030302020204" pitchFamily="66" charset="0"/>
              </a:rPr>
              <a:t>disease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27" name="Immagin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517" y="1952517"/>
            <a:ext cx="2535932" cy="1527925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9489257" y="4710602"/>
            <a:ext cx="1757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latin typeface="Comic Sans MS" panose="030F0702030302020204" pitchFamily="66" charset="0"/>
              </a:rPr>
              <a:t>+/ - dolore</a:t>
            </a:r>
            <a:endParaRPr lang="it-IT" sz="2400" dirty="0">
              <a:latin typeface="Comic Sans MS" panose="030F0702030302020204" pitchFamily="66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8"/>
          <a:srcRect l="65857" r="16089" b="42939"/>
          <a:stretch/>
        </p:blipFill>
        <p:spPr>
          <a:xfrm>
            <a:off x="9560685" y="5142847"/>
            <a:ext cx="1351576" cy="1127771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9132834" y="4673642"/>
            <a:ext cx="2346540" cy="17878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2059193" y="659493"/>
            <a:ext cx="8136433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Comic Sans MS" panose="030F0702030302020204" pitchFamily="66" charset="0"/>
              </a:rPr>
              <a:t>In un edema a bersaglio che fa male…</a:t>
            </a:r>
          </a:p>
          <a:p>
            <a:pPr algn="ctr"/>
            <a:r>
              <a:rPr lang="it-IT" sz="3600" dirty="0" smtClean="0">
                <a:latin typeface="Comic Sans MS" panose="030F0702030302020204" pitchFamily="66" charset="0"/>
              </a:rPr>
              <a:t>pensa a </a:t>
            </a:r>
            <a:r>
              <a:rPr lang="it-IT" sz="3600" dirty="0" err="1" smtClean="0">
                <a:latin typeface="Comic Sans MS" panose="030F0702030302020204" pitchFamily="66" charset="0"/>
              </a:rPr>
              <a:t>Finkelstein</a:t>
            </a:r>
            <a:r>
              <a:rPr lang="it-IT" sz="3600" dirty="0" smtClean="0">
                <a:latin typeface="Comic Sans MS" panose="030F0702030302020204" pitchFamily="66" charset="0"/>
              </a:rPr>
              <a:t>!</a:t>
            </a:r>
          </a:p>
          <a:p>
            <a:pPr algn="ctr"/>
            <a:r>
              <a:rPr lang="it-IT" sz="3600" dirty="0" smtClean="0">
                <a:latin typeface="Comic Sans MS" panose="030F0702030302020204" pitchFamily="66" charset="0"/>
              </a:rPr>
              <a:t>(</a:t>
            </a:r>
            <a:r>
              <a:rPr lang="it-IT" sz="3600" dirty="0">
                <a:latin typeface="Comic Sans MS" panose="030F0702030302020204" pitchFamily="66" charset="0"/>
              </a:rPr>
              <a:t>anche con </a:t>
            </a:r>
            <a:r>
              <a:rPr lang="it-IT" sz="3600" dirty="0" smtClean="0">
                <a:latin typeface="Comic Sans MS" panose="030F0702030302020204" pitchFamily="66" charset="0"/>
              </a:rPr>
              <a:t>l’artrite!)</a:t>
            </a:r>
            <a:endParaRPr lang="it-IT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/>
      <p:bldP spid="28" grpId="0"/>
      <p:bldP spid="30" grpId="0" animBg="1"/>
      <p:bldP spid="3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75</Words>
  <Application>Microsoft Office PowerPoint</Application>
  <PresentationFormat>Widescreen</PresentationFormat>
  <Paragraphs>26</Paragraphs>
  <Slides>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Sarah Contorno</dc:creator>
  <cp:lastModifiedBy>Sarah Contorno</cp:lastModifiedBy>
  <cp:revision>50</cp:revision>
  <dcterms:created xsi:type="dcterms:W3CDTF">2019-05-09T18:00:52Z</dcterms:created>
  <dcterms:modified xsi:type="dcterms:W3CDTF">2019-05-13T18:14:27Z</dcterms:modified>
</cp:coreProperties>
</file>