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5" autoAdjust="0"/>
    <p:restoredTop sz="94660"/>
  </p:normalViewPr>
  <p:slideViewPr>
    <p:cSldViewPr>
      <p:cViewPr varScale="1">
        <p:scale>
          <a:sx n="81" d="100"/>
          <a:sy n="81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lo stile del titolo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42A79AE-AF67-4689-B09D-616FF968437D}" type="datetime">
              <a:rPr lang="it-IT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15/05/2019</a:t>
            </a:fld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3FBE63D-D51A-48BF-81F1-4E62A3A4865B}" type="slidenum">
              <a:rPr lang="it-IT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‹N›</a:t>
            </a:fld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Fai clic per modificare il formato del testo della struttura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 struttura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 struttura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 struttura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 struttura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Sesto livello struttura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lo stile del titolo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stili del testo dello schema</a:t>
            </a: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600200" lvl="3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057400" lvl="4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E28CFE53-2ACA-4000-9EB5-B20E16DC2C51}" type="datetime">
              <a:rPr lang="it-IT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15/05/2019</a:t>
            </a:fld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it-IT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0318607-230C-4C49-B50F-4AA81E178A74}" type="slidenum">
              <a:rPr lang="it-IT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‹N›</a:t>
            </a:fld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3640" y="590760"/>
            <a:ext cx="7772040" cy="146952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6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Gole e sindromi 
a colpo d’occhio!!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Picture 1"/>
          <p:cNvPicPr/>
          <p:nvPr/>
        </p:nvPicPr>
        <p:blipFill>
          <a:blip r:embed="rId2"/>
          <a:stretch/>
        </p:blipFill>
        <p:spPr>
          <a:xfrm>
            <a:off x="3276000" y="2724840"/>
            <a:ext cx="2808000" cy="257580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2771640" y="5949360"/>
            <a:ext cx="6192360" cy="70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it-IT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Giorgia Carlone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it-IT" sz="20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Scuola di specializzazione Pediatria,Trieste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5640" y="335520"/>
            <a:ext cx="9036000" cy="1065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Dario, quasi 3 aa, giunge in Oncoematologia per </a:t>
            </a:r>
            <a:r>
              <a:rPr lang="it-IT" sz="32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masse multiple soffici localizzate al tronco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18760" y="5444280"/>
            <a:ext cx="7941240" cy="86472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Masse comparse negli ultimi mesi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APR di Dario e AF silenti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611640" y="433512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DETTO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8" name="Picture 2"/>
          <p:cNvPicPr/>
          <p:nvPr/>
        </p:nvPicPr>
        <p:blipFill>
          <a:blip r:embed="rId2"/>
          <a:stretch/>
        </p:blipFill>
        <p:spPr>
          <a:xfrm>
            <a:off x="3399480" y="1794240"/>
            <a:ext cx="2252520" cy="2714400"/>
          </a:xfrm>
          <a:prstGeom prst="rect">
            <a:avLst/>
          </a:prstGeom>
          <a:ln>
            <a:noFill/>
          </a:ln>
        </p:spPr>
      </p:pic>
      <p:sp>
        <p:nvSpPr>
          <p:cNvPr id="89" name="CustomShape 4"/>
          <p:cNvSpPr/>
          <p:nvPr/>
        </p:nvSpPr>
        <p:spPr>
          <a:xfrm>
            <a:off x="3524760" y="2022480"/>
            <a:ext cx="974880" cy="1190160"/>
          </a:xfrm>
          <a:prstGeom prst="donut">
            <a:avLst>
              <a:gd name="adj" fmla="val 1688"/>
            </a:avLst>
          </a:prstGeom>
          <a:solidFill>
            <a:srgbClr val="92D05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5"/>
          <p:cNvSpPr/>
          <p:nvPr/>
        </p:nvSpPr>
        <p:spPr>
          <a:xfrm rot="18258600">
            <a:off x="4764600" y="1893240"/>
            <a:ext cx="815760" cy="1072440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6"/>
          <p:cNvSpPr/>
          <p:nvPr/>
        </p:nvSpPr>
        <p:spPr>
          <a:xfrm rot="18299400">
            <a:off x="4149000" y="3212640"/>
            <a:ext cx="830880" cy="665640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86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116640"/>
            <a:ext cx="8229240" cy="8553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FATTO</a:t>
            </a:r>
            <a:r>
              <a:rPr lang="en-US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(1) 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539640" y="980640"/>
            <a:ext cx="8229240" cy="158400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VISITA: 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US" sz="28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Multiple masse soffici a livello del dorso</a:t>
            </a:r>
            <a:r>
              <a:rPr lang="en-US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, mobili sui piani sottostanti 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94" name="Picture 2"/>
          <p:cNvPicPr/>
          <p:nvPr/>
        </p:nvPicPr>
        <p:blipFill>
          <a:blip r:embed="rId2"/>
          <a:stretch/>
        </p:blipFill>
        <p:spPr>
          <a:xfrm>
            <a:off x="1259632" y="2902542"/>
            <a:ext cx="2160680" cy="3046738"/>
          </a:xfrm>
          <a:prstGeom prst="rect">
            <a:avLst/>
          </a:prstGeom>
          <a:ln>
            <a:noFill/>
          </a:ln>
        </p:spPr>
      </p:pic>
      <p:sp>
        <p:nvSpPr>
          <p:cNvPr id="95" name="CustomShape 3"/>
          <p:cNvSpPr/>
          <p:nvPr/>
        </p:nvSpPr>
        <p:spPr>
          <a:xfrm>
            <a:off x="323528" y="3531784"/>
            <a:ext cx="719640" cy="155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9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+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4"/>
          <p:cNvSpPr/>
          <p:nvPr/>
        </p:nvSpPr>
        <p:spPr>
          <a:xfrm rot="20963317" flipH="1">
            <a:off x="2289332" y="3622047"/>
            <a:ext cx="1347986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5"/>
          <p:cNvSpPr/>
          <p:nvPr/>
        </p:nvSpPr>
        <p:spPr>
          <a:xfrm>
            <a:off x="3563888" y="2944824"/>
            <a:ext cx="1906848" cy="556184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PAPILLOMI </a:t>
            </a:r>
            <a:endParaRPr lang="it-IT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1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MUCOCUTANEI</a:t>
            </a:r>
            <a:endParaRPr lang="it-IT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3708344" y="3963832"/>
            <a:ext cx="719640" cy="155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9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+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27" name="Picture 3" descr="C:\Users\Giorgia Ca\Desktop\Cattu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271" y="3717032"/>
            <a:ext cx="3854177" cy="249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stomShape 5"/>
          <p:cNvSpPr/>
          <p:nvPr/>
        </p:nvSpPr>
        <p:spPr>
          <a:xfrm>
            <a:off x="4119976" y="6329200"/>
            <a:ext cx="4916520" cy="340160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CIRCONFERENZA CRANICA &gt;&gt; 97° percentile</a:t>
            </a:r>
            <a:endParaRPr lang="it-IT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e 1"/>
          <p:cNvSpPr/>
          <p:nvPr/>
        </p:nvSpPr>
        <p:spPr>
          <a:xfrm>
            <a:off x="8244408" y="3861048"/>
            <a:ext cx="72008" cy="4571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CustomShape 4"/>
          <p:cNvSpPr/>
          <p:nvPr/>
        </p:nvSpPr>
        <p:spPr>
          <a:xfrm rot="18710957" flipH="1">
            <a:off x="8077676" y="3286563"/>
            <a:ext cx="508713" cy="35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35760" y="908720"/>
            <a:ext cx="5616360" cy="577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Biopsia escissionale masse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 flipH="1">
            <a:off x="1259632" y="1484784"/>
            <a:ext cx="5040" cy="50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3"/>
          <p:cNvSpPr/>
          <p:nvPr/>
        </p:nvSpPr>
        <p:spPr>
          <a:xfrm>
            <a:off x="395536" y="2108784"/>
            <a:ext cx="1800000" cy="45612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LIPOMI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3379432" y="2852936"/>
            <a:ext cx="2200680" cy="2722680"/>
          </a:xfrm>
          <a:prstGeom prst="rect">
            <a:avLst/>
          </a:prstGeom>
          <a:ln>
            <a:noFill/>
          </a:ln>
        </p:spPr>
      </p:pic>
      <p:sp>
        <p:nvSpPr>
          <p:cNvPr id="102" name="CustomShape 4"/>
          <p:cNvSpPr/>
          <p:nvPr/>
        </p:nvSpPr>
        <p:spPr>
          <a:xfrm>
            <a:off x="2555776" y="3299400"/>
            <a:ext cx="719640" cy="155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9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+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5"/>
          <p:cNvSpPr/>
          <p:nvPr/>
        </p:nvSpPr>
        <p:spPr>
          <a:xfrm>
            <a:off x="323640" y="6093360"/>
            <a:ext cx="8496720" cy="516960"/>
          </a:xfrm>
          <a:prstGeom prst="rect">
            <a:avLst/>
          </a:prstGeom>
          <a:solidFill>
            <a:srgbClr val="FFFF00"/>
          </a:solid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BANNAYAN-RILEY-RUVALCABA (PHTS)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6"/>
          <p:cNvSpPr txBox="1"/>
          <p:nvPr/>
        </p:nvSpPr>
        <p:spPr>
          <a:xfrm>
            <a:off x="590760" y="44640"/>
            <a:ext cx="8229240" cy="8553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FATTO</a:t>
            </a:r>
            <a:r>
              <a:rPr lang="en-US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(2) 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Picture 2"/>
          <p:cNvPicPr/>
          <p:nvPr/>
        </p:nvPicPr>
        <p:blipFill>
          <a:blip r:embed="rId3"/>
          <a:stretch/>
        </p:blipFill>
        <p:spPr>
          <a:xfrm>
            <a:off x="251520" y="2874240"/>
            <a:ext cx="2252520" cy="2714400"/>
          </a:xfrm>
          <a:prstGeom prst="rect">
            <a:avLst/>
          </a:prstGeom>
          <a:ln>
            <a:noFill/>
          </a:ln>
        </p:spPr>
      </p:pic>
      <p:pic>
        <p:nvPicPr>
          <p:cNvPr id="2050" name="Picture 2" descr="C:\Users\Giorgia Ca\Desktop\Cattu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72532"/>
            <a:ext cx="2375792" cy="271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stomShape 4"/>
          <p:cNvSpPr/>
          <p:nvPr/>
        </p:nvSpPr>
        <p:spPr>
          <a:xfrm>
            <a:off x="5652120" y="3212976"/>
            <a:ext cx="719640" cy="155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9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+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3059832" y="548680"/>
            <a:ext cx="5400600" cy="1200448"/>
          </a:xfrm>
          <a:prstGeom prst="rect">
            <a:avLst/>
          </a:prstGeom>
          <a:noFill/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400" b="0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Mutazione de novo  </a:t>
            </a:r>
            <a:r>
              <a:rPr lang="it-IT" sz="2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in eterozigosi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[c.259C&gt;T (p.Q87X)]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esone 5 del </a:t>
            </a:r>
            <a:r>
              <a:rPr lang="it-IT" sz="2400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g</a:t>
            </a:r>
            <a:r>
              <a:rPr lang="it-IT" sz="2400" b="0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ene </a:t>
            </a:r>
            <a:r>
              <a:rPr lang="it-IT" sz="2400" b="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PTEN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8" name="Picture 2"/>
          <p:cNvPicPr/>
          <p:nvPr/>
        </p:nvPicPr>
        <p:blipFill>
          <a:blip r:embed="rId2"/>
          <a:stretch/>
        </p:blipFill>
        <p:spPr>
          <a:xfrm>
            <a:off x="323528" y="180600"/>
            <a:ext cx="2160000" cy="2168280"/>
          </a:xfrm>
          <a:prstGeom prst="rect">
            <a:avLst/>
          </a:prstGeom>
          <a:ln>
            <a:noFill/>
          </a:ln>
        </p:spPr>
      </p:pic>
      <p:sp>
        <p:nvSpPr>
          <p:cNvPr id="110" name="TextShape 3"/>
          <p:cNvSpPr txBox="1"/>
          <p:nvPr/>
        </p:nvSpPr>
        <p:spPr>
          <a:xfrm>
            <a:off x="3203848" y="2447808"/>
            <a:ext cx="5004280" cy="405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Mutazione della linea </a:t>
            </a: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germinale</a:t>
            </a:r>
            <a:endParaRPr lang="it-IT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mic Sans MS" pitchFamily="66" charset="0"/>
            </a:endParaRPr>
          </a:p>
        </p:txBody>
      </p:sp>
      <p:sp>
        <p:nvSpPr>
          <p:cNvPr id="6" name="CustomShape 2"/>
          <p:cNvSpPr/>
          <p:nvPr/>
        </p:nvSpPr>
        <p:spPr>
          <a:xfrm flipH="1">
            <a:off x="5652120" y="1844824"/>
            <a:ext cx="5040" cy="50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" name="Picture 3"/>
          <p:cNvPicPr/>
          <p:nvPr/>
        </p:nvPicPr>
        <p:blipFill>
          <a:blip r:embed="rId3"/>
          <a:stretch/>
        </p:blipFill>
        <p:spPr>
          <a:xfrm>
            <a:off x="2736256" y="3284984"/>
            <a:ext cx="4140000" cy="3256560"/>
          </a:xfrm>
          <a:prstGeom prst="rect">
            <a:avLst/>
          </a:prstGeom>
          <a:ln>
            <a:noFill/>
          </a:ln>
        </p:spPr>
      </p:pic>
      <p:sp>
        <p:nvSpPr>
          <p:cNvPr id="22" name="CustomShape 7"/>
          <p:cNvSpPr/>
          <p:nvPr/>
        </p:nvSpPr>
        <p:spPr>
          <a:xfrm>
            <a:off x="323528" y="4581128"/>
            <a:ext cx="2088000" cy="395280"/>
          </a:xfrm>
          <a:prstGeom prst="rect">
            <a:avLst/>
          </a:prstGeom>
          <a:solidFill>
            <a:srgbClr val="FFFF00"/>
          </a:solid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SIROLIMUS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CustomShape 8"/>
          <p:cNvSpPr/>
          <p:nvPr/>
        </p:nvSpPr>
        <p:spPr>
          <a:xfrm>
            <a:off x="6696432" y="5157192"/>
            <a:ext cx="1764000" cy="33372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oncosoppressore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CustomShape 10"/>
          <p:cNvSpPr/>
          <p:nvPr/>
        </p:nvSpPr>
        <p:spPr>
          <a:xfrm>
            <a:off x="6228184" y="6191624"/>
            <a:ext cx="2736304" cy="33372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RISCHIO NEOPLASTICO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CustomShape 2"/>
          <p:cNvSpPr/>
          <p:nvPr/>
        </p:nvSpPr>
        <p:spPr>
          <a:xfrm flipH="1">
            <a:off x="7596336" y="5589656"/>
            <a:ext cx="5040" cy="50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" name="CustomShape 5"/>
          <p:cNvSpPr/>
          <p:nvPr/>
        </p:nvSpPr>
        <p:spPr>
          <a:xfrm rot="18258600">
            <a:off x="5291492" y="4035997"/>
            <a:ext cx="815760" cy="1072440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Freccia circolare in giù 2"/>
          <p:cNvSpPr/>
          <p:nvPr/>
        </p:nvSpPr>
        <p:spPr>
          <a:xfrm rot="1737005">
            <a:off x="6035788" y="4087742"/>
            <a:ext cx="2132249" cy="6480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CustomShape 2"/>
          <p:cNvSpPr/>
          <p:nvPr/>
        </p:nvSpPr>
        <p:spPr>
          <a:xfrm flipH="1" flipV="1">
            <a:off x="1403528" y="5048416"/>
            <a:ext cx="2448392" cy="126090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" name="CustomShape 5"/>
          <p:cNvSpPr/>
          <p:nvPr/>
        </p:nvSpPr>
        <p:spPr>
          <a:xfrm rot="16200000">
            <a:off x="4275836" y="5453357"/>
            <a:ext cx="815760" cy="1663592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22" grpId="0" animBg="1"/>
      <p:bldP spid="26" grpId="0" animBg="1"/>
      <p:bldP spid="28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/>
        </p:blipFill>
        <p:spPr>
          <a:xfrm>
            <a:off x="467544" y="2636912"/>
            <a:ext cx="4356288" cy="3933520"/>
          </a:xfrm>
          <a:prstGeom prst="rect">
            <a:avLst/>
          </a:prstGeom>
          <a:ln>
            <a:noFill/>
          </a:ln>
        </p:spPr>
      </p:pic>
      <p:sp>
        <p:nvSpPr>
          <p:cNvPr id="6" name="CasellaDiTesto 5"/>
          <p:cNvSpPr txBox="1"/>
          <p:nvPr/>
        </p:nvSpPr>
        <p:spPr>
          <a:xfrm>
            <a:off x="1331640" y="162880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latin typeface="Comic Sans MS" pitchFamily="66" charset="0"/>
              </a:rPr>
              <a:t>ma…esistono anche i </a:t>
            </a:r>
            <a:r>
              <a:rPr lang="it-IT" sz="3600" i="1" dirty="0" smtClean="0">
                <a:solidFill>
                  <a:srgbClr val="FF0000"/>
                </a:solidFill>
                <a:latin typeface="Comic Sans MS" pitchFamily="66" charset="0"/>
              </a:rPr>
              <a:t>mosaicismi</a:t>
            </a:r>
            <a:endParaRPr lang="en-GB" sz="36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Shape 3"/>
          <p:cNvSpPr txBox="1"/>
          <p:nvPr/>
        </p:nvSpPr>
        <p:spPr>
          <a:xfrm>
            <a:off x="5436096" y="3095880"/>
            <a:ext cx="3096344" cy="12692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..quindi forme cliniche </a:t>
            </a:r>
            <a:r>
              <a:rPr lang="it-IT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«incomplete»</a:t>
            </a:r>
            <a:endParaRPr lang="it-IT" sz="24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mic Sans MS" pitchFamily="66" charset="0"/>
            </a:endParaRPr>
          </a:p>
        </p:txBody>
      </p:sp>
      <p:sp>
        <p:nvSpPr>
          <p:cNvPr id="9" name="TextShape 3"/>
          <p:cNvSpPr txBox="1"/>
          <p:nvPr/>
        </p:nvSpPr>
        <p:spPr>
          <a:xfrm>
            <a:off x="5580112" y="5229200"/>
            <a:ext cx="277203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…o ad esordio tardivo</a:t>
            </a:r>
            <a:endParaRPr lang="it-IT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mic Sans MS" pitchFamily="66" charset="0"/>
            </a:endParaRPr>
          </a:p>
        </p:txBody>
      </p:sp>
      <p:sp>
        <p:nvSpPr>
          <p:cNvPr id="13" name="CustomShape 2"/>
          <p:cNvSpPr/>
          <p:nvPr/>
        </p:nvSpPr>
        <p:spPr>
          <a:xfrm flipH="1">
            <a:off x="6948264" y="4509536"/>
            <a:ext cx="5040" cy="50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TextShape 3"/>
          <p:cNvSpPr txBox="1"/>
          <p:nvPr/>
        </p:nvSpPr>
        <p:spPr>
          <a:xfrm>
            <a:off x="3419872" y="548680"/>
            <a:ext cx="5004280" cy="4051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it-IT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Mutazione della linea </a:t>
            </a:r>
            <a:r>
              <a:rPr lang="it-IT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 pitchFamily="66" charset="0"/>
              </a:rPr>
              <a:t>germinale</a:t>
            </a:r>
            <a:endParaRPr lang="it-IT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99592" y="519063"/>
            <a:ext cx="1368152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omic Sans MS" pitchFamily="66" charset="0"/>
              </a:rPr>
              <a:t>DARIO</a:t>
            </a:r>
            <a:endParaRPr lang="en-GB" sz="2400" dirty="0">
              <a:latin typeface="Comic Sans MS" pitchFamily="66" charset="0"/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2267744" y="764704"/>
            <a:ext cx="1008112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89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16640"/>
            <a:ext cx="8229240" cy="85536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endParaRPr lang="en-US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539552" y="121000"/>
            <a:ext cx="8229240" cy="427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400" b="1" i="1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Take-home messages</a:t>
            </a:r>
            <a:endParaRPr lang="it-IT" sz="24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Picture 3"/>
          <p:cNvPicPr/>
          <p:nvPr/>
        </p:nvPicPr>
        <p:blipFill>
          <a:blip r:embed="rId2"/>
          <a:stretch/>
        </p:blipFill>
        <p:spPr>
          <a:xfrm>
            <a:off x="4752136" y="908720"/>
            <a:ext cx="4140000" cy="3256560"/>
          </a:xfrm>
          <a:prstGeom prst="rect">
            <a:avLst/>
          </a:prstGeom>
          <a:ln>
            <a:noFill/>
          </a:ln>
        </p:spPr>
      </p:pic>
      <p:sp>
        <p:nvSpPr>
          <p:cNvPr id="114" name="CustomShape 3"/>
          <p:cNvSpPr/>
          <p:nvPr/>
        </p:nvSpPr>
        <p:spPr>
          <a:xfrm>
            <a:off x="662760" y="44640"/>
            <a:ext cx="8229240" cy="85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it-IT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</a:t>
            </a:r>
            <a:endParaRPr lang="it-IT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4"/>
          <p:cNvSpPr/>
          <p:nvPr/>
        </p:nvSpPr>
        <p:spPr>
          <a:xfrm>
            <a:off x="611560" y="6273548"/>
            <a:ext cx="7920540" cy="467820"/>
          </a:xfrm>
          <a:prstGeom prst="rect">
            <a:avLst/>
          </a:prstGeom>
          <a:solidFill>
            <a:srgbClr val="FFFF00"/>
          </a:solid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BANNAYAN-RILEY-RUVALCABA (PHTS)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Line 6"/>
          <p:cNvSpPr/>
          <p:nvPr/>
        </p:nvSpPr>
        <p:spPr>
          <a:xfrm flipH="1">
            <a:off x="4571820" y="712222"/>
            <a:ext cx="180" cy="5381074"/>
          </a:xfrm>
          <a:prstGeom prst="line">
            <a:avLst/>
          </a:prstGeom>
          <a:ln w="50800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7"/>
          <p:cNvSpPr/>
          <p:nvPr/>
        </p:nvSpPr>
        <p:spPr>
          <a:xfrm>
            <a:off x="4860264" y="5049944"/>
            <a:ext cx="2088000" cy="395280"/>
          </a:xfrm>
          <a:prstGeom prst="rect">
            <a:avLst/>
          </a:prstGeom>
          <a:solidFill>
            <a:srgbClr val="FFFF00"/>
          </a:solid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SIROLIMUS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8"/>
          <p:cNvSpPr/>
          <p:nvPr/>
        </p:nvSpPr>
        <p:spPr>
          <a:xfrm>
            <a:off x="7272496" y="4237640"/>
            <a:ext cx="1764000" cy="33372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oncosoppressore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9"/>
          <p:cNvSpPr/>
          <p:nvPr/>
        </p:nvSpPr>
        <p:spPr>
          <a:xfrm>
            <a:off x="8270697" y="4653136"/>
            <a:ext cx="45719" cy="38030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10"/>
          <p:cNvSpPr/>
          <p:nvPr/>
        </p:nvSpPr>
        <p:spPr>
          <a:xfrm>
            <a:off x="7452856" y="5123232"/>
            <a:ext cx="1583640" cy="1042072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6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R </a:t>
            </a:r>
            <a:r>
              <a:rPr lang="it-IT" sz="16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neoplastico </a:t>
            </a:r>
            <a:r>
              <a:rPr lang="it-IT" sz="16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sym typeface="Wingdings" pitchFamily="2" charset="2"/>
              </a:rPr>
              <a:t> follow-up + </a:t>
            </a:r>
            <a:r>
              <a:rPr lang="it-IT" sz="1600" b="1" i="1" u="sng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counseling</a:t>
            </a:r>
            <a:r>
              <a:rPr lang="it-IT" sz="1600" b="1" i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 genetico</a:t>
            </a:r>
            <a:endParaRPr lang="it-IT" sz="1800" b="0" u="sng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11"/>
          <p:cNvSpPr/>
          <p:nvPr/>
        </p:nvSpPr>
        <p:spPr>
          <a:xfrm>
            <a:off x="7781896" y="2601638"/>
            <a:ext cx="420840" cy="1564002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" name="Picture 2"/>
          <p:cNvPicPr/>
          <p:nvPr/>
        </p:nvPicPr>
        <p:blipFill>
          <a:blip r:embed="rId3"/>
          <a:stretch/>
        </p:blipFill>
        <p:spPr>
          <a:xfrm>
            <a:off x="827584" y="1718160"/>
            <a:ext cx="3168352" cy="3511040"/>
          </a:xfrm>
          <a:prstGeom prst="rect">
            <a:avLst/>
          </a:prstGeom>
          <a:ln>
            <a:noFill/>
          </a:ln>
        </p:spPr>
      </p:pic>
      <p:sp>
        <p:nvSpPr>
          <p:cNvPr id="16" name="CustomShape 4"/>
          <p:cNvSpPr/>
          <p:nvPr/>
        </p:nvSpPr>
        <p:spPr>
          <a:xfrm>
            <a:off x="1148848" y="2095918"/>
            <a:ext cx="974880" cy="1190160"/>
          </a:xfrm>
          <a:prstGeom prst="donut">
            <a:avLst>
              <a:gd name="adj" fmla="val 1688"/>
            </a:avLst>
          </a:prstGeom>
          <a:solidFill>
            <a:srgbClr val="92D05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5"/>
          <p:cNvSpPr/>
          <p:nvPr/>
        </p:nvSpPr>
        <p:spPr>
          <a:xfrm rot="18258600">
            <a:off x="2987236" y="2054843"/>
            <a:ext cx="815760" cy="1072440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ustomShape 6"/>
          <p:cNvSpPr/>
          <p:nvPr/>
        </p:nvSpPr>
        <p:spPr>
          <a:xfrm rot="18299400">
            <a:off x="2075163" y="3446427"/>
            <a:ext cx="830880" cy="665640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CustomShape 3"/>
          <p:cNvSpPr/>
          <p:nvPr/>
        </p:nvSpPr>
        <p:spPr>
          <a:xfrm>
            <a:off x="827584" y="1028664"/>
            <a:ext cx="3240360" cy="45612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4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LIPOMI MULTIPLI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74" name="Picture 2" descr="C:\Users\Giorgia Ca\Desktop\Cattur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317380"/>
            <a:ext cx="402693" cy="84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CustomShape 5"/>
          <p:cNvSpPr/>
          <p:nvPr/>
        </p:nvSpPr>
        <p:spPr>
          <a:xfrm rot="16200000">
            <a:off x="7179124" y="1757980"/>
            <a:ext cx="808840" cy="982528"/>
          </a:xfrm>
          <a:prstGeom prst="donut">
            <a:avLst>
              <a:gd name="adj" fmla="val 1688"/>
            </a:avLst>
          </a:prstGeom>
          <a:solidFill>
            <a:srgbClr val="FF0000"/>
          </a:solidFill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" name="CustomShape 9"/>
          <p:cNvSpPr/>
          <p:nvPr/>
        </p:nvSpPr>
        <p:spPr>
          <a:xfrm flipH="1">
            <a:off x="5647080" y="4165280"/>
            <a:ext cx="725120" cy="84789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3360">
            <a:solidFill>
              <a:srgbClr val="FF0000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8" grpId="0" animBg="1"/>
      <p:bldP spid="120" grpId="0" animBg="1"/>
      <p:bldP spid="122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138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Niente paura! Con il richiamo DTPa può succedere</dc:title>
  <dc:creator>Giorgia Ca</dc:creator>
  <cp:lastModifiedBy>Giorgia Ca</cp:lastModifiedBy>
  <cp:revision>51</cp:revision>
  <dcterms:created xsi:type="dcterms:W3CDTF">2018-05-17T20:38:41Z</dcterms:created>
  <dcterms:modified xsi:type="dcterms:W3CDTF">2019-05-15T11:51:37Z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