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9.xml" ContentType="application/vnd.openxmlformats-officedocument.theme+xml"/>
  <Override PartName="/ppt/slideLayouts/slideLayout17.xml" ContentType="application/vnd.openxmlformats-officedocument.presentationml.slideLayout+xml"/>
  <Override PartName="/ppt/theme/theme10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4" r:id="rId4"/>
    <p:sldMasterId id="2147483858" r:id="rId5"/>
    <p:sldMasterId id="2147483650" r:id="rId6"/>
    <p:sldMasterId id="2147483866" r:id="rId7"/>
    <p:sldMasterId id="2147483654" r:id="rId8"/>
    <p:sldMasterId id="2147483893" r:id="rId9"/>
    <p:sldMasterId id="2147483870" r:id="rId10"/>
    <p:sldMasterId id="2147483872" r:id="rId11"/>
    <p:sldMasterId id="2147483876" r:id="rId12"/>
    <p:sldMasterId id="2147483884" r:id="rId13"/>
    <p:sldMasterId id="2147483888" r:id="rId14"/>
  </p:sldMasterIdLst>
  <p:notesMasterIdLst>
    <p:notesMasterId r:id="rId19"/>
  </p:notesMasterIdLst>
  <p:handoutMasterIdLst>
    <p:handoutMasterId r:id="rId20"/>
  </p:handoutMasterIdLst>
  <p:sldIdLst>
    <p:sldId id="493" r:id="rId15"/>
    <p:sldId id="547" r:id="rId16"/>
    <p:sldId id="529" r:id="rId17"/>
    <p:sldId id="548" r:id="rId18"/>
  </p:sldIdLst>
  <p:sldSz cx="12192000" cy="6858000"/>
  <p:notesSz cx="6858000" cy="9144000"/>
  <p:custShowLst>
    <p:custShow name="Presentazione personalizzata 1" id="0">
      <p:sldLst/>
    </p:custShow>
  </p:custShowLst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4" pos="2230" userDrawn="1">
          <p15:clr>
            <a:srgbClr val="A4A3A4"/>
          </p15:clr>
        </p15:guide>
        <p15:guide id="5" orient="horz" pos="550" userDrawn="1">
          <p15:clr>
            <a:srgbClr val="A4A3A4"/>
          </p15:clr>
        </p15:guide>
        <p15:guide id="7" orient="horz" pos="4133" userDrawn="1">
          <p15:clr>
            <a:srgbClr val="A4A3A4"/>
          </p15:clr>
        </p15:guide>
        <p15:guide id="8" orient="horz" pos="119" userDrawn="1">
          <p15:clr>
            <a:srgbClr val="A4A3A4"/>
          </p15:clr>
        </p15:guide>
        <p15:guide id="10" pos="16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9B9"/>
    <a:srgbClr val="6784C1"/>
    <a:srgbClr val="FFC000"/>
    <a:srgbClr val="FFFFFF"/>
    <a:srgbClr val="334971"/>
    <a:srgbClr val="066BB0"/>
    <a:srgbClr val="EBEDF4"/>
    <a:srgbClr val="D3D9E9"/>
    <a:srgbClr val="5C80B3"/>
    <a:srgbClr val="5F82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4" autoAdjust="0"/>
    <p:restoredTop sz="79877" autoAdjust="0"/>
  </p:normalViewPr>
  <p:slideViewPr>
    <p:cSldViewPr snapToGrid="0" showGuides="1">
      <p:cViewPr varScale="1">
        <p:scale>
          <a:sx n="107" d="100"/>
          <a:sy n="107" d="100"/>
        </p:scale>
        <p:origin x="832" y="176"/>
      </p:cViewPr>
      <p:guideLst>
        <p:guide pos="2230"/>
        <p:guide orient="horz" pos="550"/>
        <p:guide orient="horz" pos="4133"/>
        <p:guide orient="horz" pos="119"/>
        <p:guide pos="166"/>
      </p:guideLst>
    </p:cSldViewPr>
  </p:slideViewPr>
  <p:outlineViewPr>
    <p:cViewPr>
      <p:scale>
        <a:sx n="33" d="100"/>
        <a:sy n="33" d="100"/>
      </p:scale>
      <p:origin x="0" y="28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-32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cs typeface="+mn-cs"/>
              </a:defRPr>
            </a:lvl1pPr>
          </a:lstStyle>
          <a:p>
            <a:pPr>
              <a:defRPr/>
            </a:pPr>
            <a:fld id="{27693073-4C55-46F4-8C55-4736AB6FE247}" type="datetimeFigureOut">
              <a:rPr lang="it-IT"/>
              <a:pPr>
                <a:defRPr/>
              </a:pPr>
              <a:t>08/05/19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cs typeface="+mn-cs"/>
              </a:defRPr>
            </a:lvl1pPr>
          </a:lstStyle>
          <a:p>
            <a:pPr>
              <a:defRPr/>
            </a:pPr>
            <a:fld id="{AF2E24E2-86FB-4C09-948B-D8B0A7067534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50184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cs typeface="+mn-cs"/>
              </a:defRPr>
            </a:lvl1pPr>
          </a:lstStyle>
          <a:p>
            <a:pPr>
              <a:defRPr/>
            </a:pPr>
            <a:fld id="{2EF7DD4E-1AA9-454F-A55D-3D221CD85B5F}" type="datetimeFigureOut">
              <a:rPr lang="it-IT"/>
              <a:pPr>
                <a:defRPr/>
              </a:pPr>
              <a:t>08/05/19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gli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cs typeface="+mn-cs"/>
              </a:defRPr>
            </a:lvl1pPr>
          </a:lstStyle>
          <a:p>
            <a:pPr>
              <a:defRPr/>
            </a:pPr>
            <a:fld id="{45C40926-7F2D-412F-8CDD-2ACE7E90A1D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13407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247866" y="3739533"/>
            <a:ext cx="5824623" cy="205934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 b="0" i="0" u="none" kern="1200" baseline="0">
                <a:solidFill>
                  <a:schemeClr val="bg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Name Surname</a:t>
            </a:r>
          </a:p>
        </p:txBody>
      </p:sp>
      <p:sp>
        <p:nvSpPr>
          <p:cNvPr id="9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1247867" y="2414001"/>
            <a:ext cx="10464356" cy="54933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3200" b="1" i="0" u="none" kern="1200" baseline="0">
                <a:solidFill>
                  <a:schemeClr val="bg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 of the presentation</a:t>
            </a:r>
          </a:p>
        </p:txBody>
      </p:sp>
      <p:sp>
        <p:nvSpPr>
          <p:cNvPr id="10" name="Segnaposto testo 4"/>
          <p:cNvSpPr>
            <a:spLocks noGrp="1"/>
          </p:cNvSpPr>
          <p:nvPr>
            <p:ph type="body" sz="quarter" idx="15" hasCustomPrompt="1"/>
          </p:nvPr>
        </p:nvSpPr>
        <p:spPr>
          <a:xfrm>
            <a:off x="1247867" y="2954001"/>
            <a:ext cx="10464356" cy="36493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2000" b="0" i="0" u="none" kern="1200" baseline="0">
                <a:solidFill>
                  <a:schemeClr val="bg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Subtitle of the presentation</a:t>
            </a:r>
          </a:p>
        </p:txBody>
      </p:sp>
      <p:sp>
        <p:nvSpPr>
          <p:cNvPr id="6" name="Segnaposto testo 4"/>
          <p:cNvSpPr>
            <a:spLocks noGrp="1"/>
          </p:cNvSpPr>
          <p:nvPr>
            <p:ph type="body" sz="quarter" idx="16" hasCustomPrompt="1"/>
          </p:nvPr>
        </p:nvSpPr>
        <p:spPr>
          <a:xfrm>
            <a:off x="1247866" y="3976599"/>
            <a:ext cx="5824623" cy="19746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i="0" u="none" kern="1200" baseline="0">
                <a:solidFill>
                  <a:schemeClr val="bg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Job Title or Department</a:t>
            </a:r>
          </a:p>
        </p:txBody>
      </p:sp>
      <p:sp>
        <p:nvSpPr>
          <p:cNvPr id="7" name="Segnaposto testo 4"/>
          <p:cNvSpPr>
            <a:spLocks noGrp="1"/>
          </p:cNvSpPr>
          <p:nvPr>
            <p:ph type="body" sz="quarter" idx="17" hasCustomPrompt="1"/>
          </p:nvPr>
        </p:nvSpPr>
        <p:spPr>
          <a:xfrm>
            <a:off x="1247866" y="5415933"/>
            <a:ext cx="5824623" cy="19746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i="0" u="none" kern="1200" baseline="0">
                <a:solidFill>
                  <a:schemeClr val="bg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City, Nation</a:t>
            </a:r>
          </a:p>
        </p:txBody>
      </p:sp>
      <p:sp>
        <p:nvSpPr>
          <p:cNvPr id="8" name="Segnaposto testo 4"/>
          <p:cNvSpPr>
            <a:spLocks noGrp="1"/>
          </p:cNvSpPr>
          <p:nvPr>
            <p:ph type="body" sz="quarter" idx="18" hasCustomPrompt="1"/>
          </p:nvPr>
        </p:nvSpPr>
        <p:spPr>
          <a:xfrm>
            <a:off x="1247866" y="5656667"/>
            <a:ext cx="5824623" cy="19746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lang="it-IT" sz="1000" b="0" i="0" u="none" kern="1200" baseline="0" dirty="0">
                <a:solidFill>
                  <a:schemeClr val="bg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  <a:cs typeface="+mn-cs"/>
              </a:defRPr>
            </a:lvl1pPr>
          </a:lstStyle>
          <a:p>
            <a:r>
              <a:rPr lang="it-IT" dirty="0" err="1"/>
              <a:t>December</a:t>
            </a:r>
            <a:r>
              <a:rPr lang="it-IT" dirty="0"/>
              <a:t> 20th, 2014</a:t>
            </a:r>
          </a:p>
        </p:txBody>
      </p:sp>
    </p:spTree>
    <p:extLst>
      <p:ext uri="{BB962C8B-B14F-4D97-AF65-F5344CB8AC3E}">
        <p14:creationId xmlns:p14="http://schemas.microsoft.com/office/powerpoint/2010/main" val="2302968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2"/>
          <p:cNvSpPr txBox="1">
            <a:spLocks noChangeArrowheads="1"/>
          </p:cNvSpPr>
          <p:nvPr userDrawn="1"/>
        </p:nvSpPr>
        <p:spPr bwMode="auto">
          <a:xfrm>
            <a:off x="960967" y="2806700"/>
            <a:ext cx="8047567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altLang="en-US" sz="3200" b="1">
                <a:solidFill>
                  <a:srgbClr val="FFFFFF"/>
                </a:solidFill>
                <a:latin typeface="Arial" pitchFamily="34" charset="0"/>
              </a:rPr>
              <a:t>Backup</a:t>
            </a:r>
          </a:p>
        </p:txBody>
      </p:sp>
      <p:sp>
        <p:nvSpPr>
          <p:cNvPr id="3" name="Segnaposto testo 4"/>
          <p:cNvSpPr>
            <a:spLocks noGrp="1"/>
          </p:cNvSpPr>
          <p:nvPr>
            <p:ph type="body" sz="quarter" idx="15"/>
          </p:nvPr>
        </p:nvSpPr>
        <p:spPr>
          <a:xfrm>
            <a:off x="960001" y="3766801"/>
            <a:ext cx="10464356" cy="36493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2000" b="0" i="0" u="none" kern="1200" baseline="0">
                <a:solidFill>
                  <a:schemeClr val="bg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8568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12"/>
          <p:cNvSpPr>
            <a:spLocks noGrp="1"/>
          </p:cNvSpPr>
          <p:nvPr>
            <p:ph type="body" sz="quarter" idx="22" hasCustomPrompt="1"/>
          </p:nvPr>
        </p:nvSpPr>
        <p:spPr>
          <a:xfrm>
            <a:off x="720000" y="1260000"/>
            <a:ext cx="4952667" cy="4924900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>
              <a:spcBef>
                <a:spcPts val="432"/>
              </a:spcBef>
              <a:buSzPct val="120000"/>
              <a:buFont typeface="Wingdings" charset="2"/>
              <a:buChar char="§"/>
              <a:defRPr sz="1800">
                <a:solidFill>
                  <a:schemeClr val="accent2"/>
                </a:solidFill>
              </a:defRPr>
            </a:lvl1pPr>
            <a:lvl2pPr>
              <a:spcBef>
                <a:spcPts val="384"/>
              </a:spcBef>
              <a:buSzPct val="100000"/>
              <a:buFont typeface="Arial"/>
              <a:buChar char="●"/>
              <a:defRPr sz="1600" baseline="0">
                <a:solidFill>
                  <a:schemeClr val="accent2"/>
                </a:solidFill>
              </a:defRPr>
            </a:lvl2pPr>
            <a:lvl3pPr marL="1198800" indent="-284400">
              <a:spcBef>
                <a:spcPts val="336"/>
              </a:spcBef>
              <a:buSzPct val="70000"/>
              <a:buFont typeface="Lucida Grande"/>
              <a:buChar char="▲"/>
              <a:defRPr sz="1400">
                <a:solidFill>
                  <a:schemeClr val="accent2"/>
                </a:solidFill>
              </a:defRPr>
            </a:lvl3pPr>
            <a:lvl4pPr marL="1544400" indent="-252000">
              <a:spcBef>
                <a:spcPts val="288"/>
              </a:spcBef>
              <a:buSzPct val="110000"/>
              <a:buFont typeface="Arial Bold Italic"/>
              <a:buChar char="□"/>
              <a:defRPr sz="1200" baseline="0">
                <a:solidFill>
                  <a:schemeClr val="accent2"/>
                </a:solidFill>
              </a:defRPr>
            </a:lvl4pPr>
            <a:lvl5pPr marL="2001600" indent="-252000">
              <a:spcBef>
                <a:spcPts val="600"/>
              </a:spcBef>
              <a:buSzPct val="130000"/>
              <a:buFont typeface="Arial"/>
              <a:buChar char="○"/>
              <a:defRPr sz="1200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dirty="0"/>
              <a:t>First </a:t>
            </a:r>
            <a:r>
              <a:rPr lang="it-IT" dirty="0" err="1"/>
              <a:t>level</a:t>
            </a:r>
            <a:endParaRPr lang="it-IT" dirty="0"/>
          </a:p>
          <a:p>
            <a:pPr lvl="1"/>
            <a:r>
              <a:rPr lang="it-IT" dirty="0" err="1"/>
              <a:t>Second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 err="1"/>
              <a:t>Third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9" name="Segnaposto testo 4"/>
          <p:cNvSpPr>
            <a:spLocks noGrp="1"/>
          </p:cNvSpPr>
          <p:nvPr>
            <p:ph type="body" sz="quarter" idx="14"/>
          </p:nvPr>
        </p:nvSpPr>
        <p:spPr>
          <a:xfrm>
            <a:off x="720001" y="205401"/>
            <a:ext cx="8074044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accent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egnaposto testo 12"/>
          <p:cNvSpPr>
            <a:spLocks noGrp="1"/>
          </p:cNvSpPr>
          <p:nvPr>
            <p:ph type="body" sz="quarter" idx="23" hasCustomPrompt="1"/>
          </p:nvPr>
        </p:nvSpPr>
        <p:spPr>
          <a:xfrm>
            <a:off x="6480000" y="1260000"/>
            <a:ext cx="4952667" cy="4924900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>
              <a:spcBef>
                <a:spcPts val="432"/>
              </a:spcBef>
              <a:buSzPct val="120000"/>
              <a:buFont typeface="Wingdings" charset="2"/>
              <a:buChar char="§"/>
              <a:defRPr sz="1800">
                <a:solidFill>
                  <a:schemeClr val="accent2"/>
                </a:solidFill>
              </a:defRPr>
            </a:lvl1pPr>
            <a:lvl2pPr>
              <a:spcBef>
                <a:spcPts val="384"/>
              </a:spcBef>
              <a:buSzPct val="100000"/>
              <a:buFont typeface="Arial"/>
              <a:buChar char="●"/>
              <a:defRPr sz="1600" baseline="0">
                <a:solidFill>
                  <a:schemeClr val="accent2"/>
                </a:solidFill>
              </a:defRPr>
            </a:lvl2pPr>
            <a:lvl3pPr marL="1198800" indent="-284400">
              <a:spcBef>
                <a:spcPts val="336"/>
              </a:spcBef>
              <a:buSzPct val="70000"/>
              <a:buFont typeface="Lucida Grande"/>
              <a:buChar char="▲"/>
              <a:defRPr sz="1400">
                <a:solidFill>
                  <a:schemeClr val="accent2"/>
                </a:solidFill>
              </a:defRPr>
            </a:lvl3pPr>
            <a:lvl4pPr marL="1544400" indent="-252000">
              <a:spcBef>
                <a:spcPts val="288"/>
              </a:spcBef>
              <a:buSzPct val="110000"/>
              <a:buFont typeface="Arial Bold Italic"/>
              <a:buChar char="□"/>
              <a:defRPr sz="1200" baseline="0">
                <a:solidFill>
                  <a:schemeClr val="accent2"/>
                </a:solidFill>
              </a:defRPr>
            </a:lvl4pPr>
            <a:lvl5pPr marL="2001600" indent="-252000">
              <a:spcBef>
                <a:spcPts val="600"/>
              </a:spcBef>
              <a:buSzPct val="130000"/>
              <a:buFont typeface="Arial"/>
              <a:buChar char="○"/>
              <a:defRPr sz="1200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dirty="0"/>
              <a:t>First </a:t>
            </a:r>
            <a:r>
              <a:rPr lang="it-IT" dirty="0" err="1"/>
              <a:t>level</a:t>
            </a:r>
            <a:endParaRPr lang="it-IT" dirty="0"/>
          </a:p>
          <a:p>
            <a:pPr lvl="1"/>
            <a:r>
              <a:rPr lang="it-IT" dirty="0" err="1"/>
              <a:t>Second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 err="1"/>
              <a:t>Third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6966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401"/>
            <a:ext cx="9600000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accent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 err="1"/>
              <a:t>Index</a:t>
            </a:r>
            <a:endParaRPr lang="it-IT" dirty="0"/>
          </a:p>
        </p:txBody>
      </p:sp>
      <p:sp>
        <p:nvSpPr>
          <p:cNvPr id="10" name="Segnaposto testo 4"/>
          <p:cNvSpPr>
            <a:spLocks noGrp="1"/>
          </p:cNvSpPr>
          <p:nvPr>
            <p:ph type="body" sz="quarter" idx="18" hasCustomPrompt="1"/>
          </p:nvPr>
        </p:nvSpPr>
        <p:spPr>
          <a:xfrm>
            <a:off x="6480000" y="1259999"/>
            <a:ext cx="4944000" cy="48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98000" indent="-180000" algn="l">
              <a:lnSpc>
                <a:spcPts val="2200"/>
              </a:lnSpc>
              <a:spcBef>
                <a:spcPts val="0"/>
              </a:spcBef>
              <a:buFont typeface="Wingdings" charset="2"/>
              <a:buChar char="§"/>
              <a:defRPr sz="1400" b="0" i="0" u="none" kern="1200" baseline="0">
                <a:solidFill>
                  <a:schemeClr val="accent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</p:txBody>
      </p:sp>
      <p:sp>
        <p:nvSpPr>
          <p:cNvPr id="13" name="Segnaposto testo 4"/>
          <p:cNvSpPr>
            <a:spLocks noGrp="1"/>
          </p:cNvSpPr>
          <p:nvPr>
            <p:ph type="body" sz="quarter" idx="21" hasCustomPrompt="1"/>
          </p:nvPr>
        </p:nvSpPr>
        <p:spPr>
          <a:xfrm>
            <a:off x="720000" y="1259999"/>
            <a:ext cx="4944000" cy="48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98000" indent="-180000" algn="l">
              <a:lnSpc>
                <a:spcPts val="2200"/>
              </a:lnSpc>
              <a:spcBef>
                <a:spcPts val="0"/>
              </a:spcBef>
              <a:buFont typeface="Wingdings" charset="2"/>
              <a:buChar char="§"/>
              <a:defRPr sz="1400" b="0" i="0" u="none" kern="1200" baseline="0">
                <a:solidFill>
                  <a:schemeClr val="accent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086454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4"/>
          <p:cNvSpPr>
            <a:spLocks noGrp="1"/>
          </p:cNvSpPr>
          <p:nvPr>
            <p:ph type="body" sz="quarter" idx="16"/>
          </p:nvPr>
        </p:nvSpPr>
        <p:spPr>
          <a:xfrm>
            <a:off x="720000" y="1260000"/>
            <a:ext cx="4944000" cy="48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1400" b="0" i="0" u="none" kern="1200" baseline="0">
                <a:solidFill>
                  <a:schemeClr val="accent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egnaposto testo 4"/>
          <p:cNvSpPr>
            <a:spLocks noGrp="1"/>
          </p:cNvSpPr>
          <p:nvPr>
            <p:ph type="body" sz="quarter" idx="14"/>
          </p:nvPr>
        </p:nvSpPr>
        <p:spPr>
          <a:xfrm>
            <a:off x="720001" y="205401"/>
            <a:ext cx="8074044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accent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egnaposto testo 4"/>
          <p:cNvSpPr>
            <a:spLocks noGrp="1"/>
          </p:cNvSpPr>
          <p:nvPr>
            <p:ph type="body" sz="quarter" idx="18"/>
          </p:nvPr>
        </p:nvSpPr>
        <p:spPr>
          <a:xfrm>
            <a:off x="6480000" y="1259999"/>
            <a:ext cx="4944000" cy="48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98000" indent="-180000" algn="l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400" b="0" i="0" u="none" kern="1200" baseline="0">
                <a:solidFill>
                  <a:schemeClr val="accent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8422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4"/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5692300"/>
            <a:ext cx="4944000" cy="6196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700" b="0" i="0" u="none" kern="1200" baseline="0">
                <a:solidFill>
                  <a:schemeClr val="accent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Note</a:t>
            </a:r>
          </a:p>
          <a:p>
            <a:pPr lvl="0"/>
            <a:r>
              <a:rPr lang="it-IT" dirty="0"/>
              <a:t>(1) Include expense incurred in relation to sale of receivables, committed lines fees, hedges</a:t>
            </a:r>
          </a:p>
          <a:p>
            <a:pPr lvl="0"/>
            <a:r>
              <a:rPr lang="it-IT" dirty="0"/>
              <a:t>(2) Net of charges on sales of receivables intersegment and floor plan fees</a:t>
            </a:r>
          </a:p>
          <a:p>
            <a:pPr lvl="0"/>
            <a:r>
              <a:rPr lang="it-IT" dirty="0"/>
              <a:t>(3) Excluding derivatives fair values</a:t>
            </a:r>
          </a:p>
        </p:txBody>
      </p:sp>
      <p:sp>
        <p:nvSpPr>
          <p:cNvPr id="9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1" y="205401"/>
            <a:ext cx="8074044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accent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 here</a:t>
            </a:r>
          </a:p>
        </p:txBody>
      </p:sp>
      <p:sp>
        <p:nvSpPr>
          <p:cNvPr id="8" name="Segnaposto testo 4"/>
          <p:cNvSpPr>
            <a:spLocks noGrp="1"/>
          </p:cNvSpPr>
          <p:nvPr>
            <p:ph type="body" sz="quarter" idx="19" hasCustomPrompt="1"/>
          </p:nvPr>
        </p:nvSpPr>
        <p:spPr>
          <a:xfrm>
            <a:off x="6477333" y="5692300"/>
            <a:ext cx="4944000" cy="6196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700" b="0" i="0" u="none" kern="1200" baseline="0">
                <a:solidFill>
                  <a:schemeClr val="accent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(4) Include FX gain/losses, interest cost capitalized (IAS23), bank fees and other financial charges Numbers may not add due to rounding</a:t>
            </a:r>
          </a:p>
        </p:txBody>
      </p:sp>
      <p:sp>
        <p:nvSpPr>
          <p:cNvPr id="14" name="Segnaposto tabella 13"/>
          <p:cNvSpPr>
            <a:spLocks noGrp="1"/>
          </p:cNvSpPr>
          <p:nvPr>
            <p:ph type="tbl" sz="quarter" idx="21" hasCustomPrompt="1"/>
          </p:nvPr>
        </p:nvSpPr>
        <p:spPr>
          <a:xfrm>
            <a:off x="683685" y="1080001"/>
            <a:ext cx="5327649" cy="4389437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180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it-IT"/>
              <a:t>Click on the icon to insert a table</a:t>
            </a:r>
          </a:p>
        </p:txBody>
      </p:sp>
      <p:sp>
        <p:nvSpPr>
          <p:cNvPr id="15" name="Segnaposto tabella 13"/>
          <p:cNvSpPr>
            <a:spLocks noGrp="1"/>
          </p:cNvSpPr>
          <p:nvPr>
            <p:ph type="tbl" sz="quarter" idx="22" hasCustomPrompt="1"/>
          </p:nvPr>
        </p:nvSpPr>
        <p:spPr>
          <a:xfrm>
            <a:off x="6085418" y="1080001"/>
            <a:ext cx="5327649" cy="4389437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180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it-IT"/>
              <a:t>Click on the icon to insert a table</a:t>
            </a:r>
          </a:p>
        </p:txBody>
      </p:sp>
    </p:spTree>
    <p:extLst>
      <p:ext uri="{BB962C8B-B14F-4D97-AF65-F5344CB8AC3E}">
        <p14:creationId xmlns:p14="http://schemas.microsoft.com/office/powerpoint/2010/main" val="1361628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12"/>
          <p:cNvSpPr>
            <a:spLocks noGrp="1"/>
          </p:cNvSpPr>
          <p:nvPr>
            <p:ph type="body" sz="quarter" idx="22" hasCustomPrompt="1"/>
          </p:nvPr>
        </p:nvSpPr>
        <p:spPr>
          <a:xfrm>
            <a:off x="720000" y="1260000"/>
            <a:ext cx="4952667" cy="4924900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>
              <a:spcBef>
                <a:spcPts val="432"/>
              </a:spcBef>
              <a:buSzPct val="120000"/>
              <a:buFont typeface="Wingdings" charset="2"/>
              <a:buChar char="§"/>
              <a:defRPr sz="1800">
                <a:solidFill>
                  <a:schemeClr val="accent2"/>
                </a:solidFill>
              </a:defRPr>
            </a:lvl1pPr>
            <a:lvl2pPr>
              <a:spcBef>
                <a:spcPts val="384"/>
              </a:spcBef>
              <a:buSzPct val="100000"/>
              <a:buFont typeface="Arial"/>
              <a:buChar char="●"/>
              <a:defRPr sz="1600" baseline="0">
                <a:solidFill>
                  <a:schemeClr val="accent2"/>
                </a:solidFill>
              </a:defRPr>
            </a:lvl2pPr>
            <a:lvl3pPr marL="1198800" indent="-284400">
              <a:spcBef>
                <a:spcPts val="336"/>
              </a:spcBef>
              <a:buSzPct val="70000"/>
              <a:buFont typeface="Lucida Grande"/>
              <a:buChar char="▲"/>
              <a:defRPr sz="1400">
                <a:solidFill>
                  <a:schemeClr val="accent2"/>
                </a:solidFill>
              </a:defRPr>
            </a:lvl3pPr>
            <a:lvl4pPr marL="1544400" indent="-252000">
              <a:spcBef>
                <a:spcPts val="288"/>
              </a:spcBef>
              <a:buSzPct val="110000"/>
              <a:buFont typeface="Arial Bold Italic"/>
              <a:buChar char="□"/>
              <a:defRPr sz="1200" baseline="0">
                <a:solidFill>
                  <a:schemeClr val="accent2"/>
                </a:solidFill>
              </a:defRPr>
            </a:lvl4pPr>
            <a:lvl5pPr marL="2001600" indent="-252000">
              <a:spcBef>
                <a:spcPts val="600"/>
              </a:spcBef>
              <a:buSzPct val="130000"/>
              <a:buFont typeface="Arial"/>
              <a:buChar char="○"/>
              <a:defRPr sz="1200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dirty="0"/>
              <a:t>First </a:t>
            </a:r>
            <a:r>
              <a:rPr lang="it-IT" dirty="0" err="1"/>
              <a:t>level</a:t>
            </a:r>
            <a:endParaRPr lang="it-IT" dirty="0"/>
          </a:p>
          <a:p>
            <a:pPr lvl="1"/>
            <a:r>
              <a:rPr lang="it-IT" dirty="0" err="1"/>
              <a:t>Second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 err="1"/>
              <a:t>Third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9" name="Segnaposto testo 4"/>
          <p:cNvSpPr>
            <a:spLocks noGrp="1"/>
          </p:cNvSpPr>
          <p:nvPr>
            <p:ph type="body" sz="quarter" idx="14"/>
          </p:nvPr>
        </p:nvSpPr>
        <p:spPr>
          <a:xfrm>
            <a:off x="720001" y="205401"/>
            <a:ext cx="8074044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accent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egnaposto testo 12"/>
          <p:cNvSpPr>
            <a:spLocks noGrp="1"/>
          </p:cNvSpPr>
          <p:nvPr>
            <p:ph type="body" sz="quarter" idx="23" hasCustomPrompt="1"/>
          </p:nvPr>
        </p:nvSpPr>
        <p:spPr>
          <a:xfrm>
            <a:off x="6480000" y="1260000"/>
            <a:ext cx="4952667" cy="4924900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>
              <a:spcBef>
                <a:spcPts val="432"/>
              </a:spcBef>
              <a:buSzPct val="120000"/>
              <a:buFont typeface="Wingdings" charset="2"/>
              <a:buChar char="§"/>
              <a:defRPr sz="1800">
                <a:solidFill>
                  <a:schemeClr val="accent2"/>
                </a:solidFill>
              </a:defRPr>
            </a:lvl1pPr>
            <a:lvl2pPr>
              <a:spcBef>
                <a:spcPts val="384"/>
              </a:spcBef>
              <a:buSzPct val="100000"/>
              <a:buFont typeface="Arial"/>
              <a:buChar char="●"/>
              <a:defRPr sz="1600" baseline="0">
                <a:solidFill>
                  <a:schemeClr val="accent2"/>
                </a:solidFill>
              </a:defRPr>
            </a:lvl2pPr>
            <a:lvl3pPr marL="1198800" indent="-284400">
              <a:spcBef>
                <a:spcPts val="336"/>
              </a:spcBef>
              <a:buSzPct val="70000"/>
              <a:buFont typeface="Lucida Grande"/>
              <a:buChar char="▲"/>
              <a:defRPr sz="1400">
                <a:solidFill>
                  <a:schemeClr val="accent2"/>
                </a:solidFill>
              </a:defRPr>
            </a:lvl3pPr>
            <a:lvl4pPr marL="1544400" indent="-252000">
              <a:spcBef>
                <a:spcPts val="288"/>
              </a:spcBef>
              <a:buSzPct val="110000"/>
              <a:buFont typeface="Arial Bold Italic"/>
              <a:buChar char="□"/>
              <a:defRPr sz="1200" baseline="0">
                <a:solidFill>
                  <a:schemeClr val="accent2"/>
                </a:solidFill>
              </a:defRPr>
            </a:lvl4pPr>
            <a:lvl5pPr marL="2001600" indent="-252000">
              <a:spcBef>
                <a:spcPts val="600"/>
              </a:spcBef>
              <a:buSzPct val="130000"/>
              <a:buFont typeface="Arial"/>
              <a:buChar char="○"/>
              <a:defRPr sz="1200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dirty="0"/>
              <a:t>First </a:t>
            </a:r>
            <a:r>
              <a:rPr lang="it-IT" dirty="0" err="1"/>
              <a:t>level</a:t>
            </a:r>
            <a:endParaRPr lang="it-IT" dirty="0"/>
          </a:p>
          <a:p>
            <a:pPr lvl="1"/>
            <a:r>
              <a:rPr lang="it-IT" dirty="0" err="1"/>
              <a:t>Second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 err="1"/>
              <a:t>Third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4315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401"/>
            <a:ext cx="9600000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accent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 err="1"/>
              <a:t>Index</a:t>
            </a:r>
            <a:endParaRPr lang="it-IT" dirty="0"/>
          </a:p>
        </p:txBody>
      </p:sp>
      <p:sp>
        <p:nvSpPr>
          <p:cNvPr id="10" name="Segnaposto testo 4"/>
          <p:cNvSpPr>
            <a:spLocks noGrp="1"/>
          </p:cNvSpPr>
          <p:nvPr>
            <p:ph type="body" sz="quarter" idx="18" hasCustomPrompt="1"/>
          </p:nvPr>
        </p:nvSpPr>
        <p:spPr>
          <a:xfrm>
            <a:off x="6480000" y="1259999"/>
            <a:ext cx="4944000" cy="48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98000" indent="-180000" algn="l">
              <a:lnSpc>
                <a:spcPts val="2200"/>
              </a:lnSpc>
              <a:spcBef>
                <a:spcPts val="0"/>
              </a:spcBef>
              <a:buFont typeface="Wingdings" charset="2"/>
              <a:buChar char="§"/>
              <a:defRPr sz="1400" b="0" i="0" u="none" kern="1200" baseline="0">
                <a:solidFill>
                  <a:schemeClr val="accent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</p:txBody>
      </p:sp>
      <p:sp>
        <p:nvSpPr>
          <p:cNvPr id="13" name="Segnaposto testo 4"/>
          <p:cNvSpPr>
            <a:spLocks noGrp="1"/>
          </p:cNvSpPr>
          <p:nvPr>
            <p:ph type="body" sz="quarter" idx="21" hasCustomPrompt="1"/>
          </p:nvPr>
        </p:nvSpPr>
        <p:spPr>
          <a:xfrm>
            <a:off x="720000" y="1259999"/>
            <a:ext cx="4944000" cy="48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98000" indent="-180000" algn="l">
              <a:lnSpc>
                <a:spcPts val="2200"/>
              </a:lnSpc>
              <a:spcBef>
                <a:spcPts val="0"/>
              </a:spcBef>
              <a:buFont typeface="Wingdings" charset="2"/>
              <a:buChar char="§"/>
              <a:defRPr sz="1400" b="0" i="0" u="none" kern="1200" baseline="0">
                <a:solidFill>
                  <a:schemeClr val="accent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835823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 userDrawn="1"/>
        </p:nvSpPr>
        <p:spPr>
          <a:xfrm>
            <a:off x="960000" y="2806700"/>
            <a:ext cx="8048533" cy="9525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it-IT" sz="5400" b="1" dirty="0">
                <a:solidFill>
                  <a:srgbClr val="FFFFFF"/>
                </a:solidFill>
              </a:rPr>
              <a:t>Backup</a:t>
            </a:r>
          </a:p>
        </p:txBody>
      </p:sp>
      <p:sp>
        <p:nvSpPr>
          <p:cNvPr id="6" name="Segnaposto testo 4"/>
          <p:cNvSpPr>
            <a:spLocks noGrp="1"/>
          </p:cNvSpPr>
          <p:nvPr>
            <p:ph type="body" sz="quarter" idx="15" hasCustomPrompt="1"/>
          </p:nvPr>
        </p:nvSpPr>
        <p:spPr>
          <a:xfrm>
            <a:off x="960001" y="3766801"/>
            <a:ext cx="10464356" cy="36493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2000" b="0" i="0" u="none" kern="1200" baseline="0">
                <a:solidFill>
                  <a:schemeClr val="bg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Optional </a:t>
            </a:r>
            <a:r>
              <a:rPr lang="it-IT" dirty="0" err="1"/>
              <a:t>subtitle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0228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12"/>
          <p:cNvSpPr>
            <a:spLocks noGrp="1"/>
          </p:cNvSpPr>
          <p:nvPr>
            <p:ph type="body" sz="quarter" idx="22" hasCustomPrompt="1"/>
          </p:nvPr>
        </p:nvSpPr>
        <p:spPr>
          <a:xfrm>
            <a:off x="720000" y="1260000"/>
            <a:ext cx="4952667" cy="4924900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>
              <a:spcBef>
                <a:spcPts val="432"/>
              </a:spcBef>
              <a:buSzPct val="120000"/>
              <a:buFont typeface="Wingdings" charset="2"/>
              <a:buChar char="§"/>
              <a:defRPr sz="1800">
                <a:solidFill>
                  <a:schemeClr val="accent2"/>
                </a:solidFill>
              </a:defRPr>
            </a:lvl1pPr>
            <a:lvl2pPr>
              <a:spcBef>
                <a:spcPts val="384"/>
              </a:spcBef>
              <a:buSzPct val="100000"/>
              <a:buFont typeface="Arial"/>
              <a:buChar char="●"/>
              <a:defRPr sz="1600" baseline="0">
                <a:solidFill>
                  <a:schemeClr val="accent2"/>
                </a:solidFill>
              </a:defRPr>
            </a:lvl2pPr>
            <a:lvl3pPr marL="1198800" indent="-284400">
              <a:spcBef>
                <a:spcPts val="336"/>
              </a:spcBef>
              <a:buSzPct val="70000"/>
              <a:buFont typeface="Lucida Grande"/>
              <a:buChar char="▲"/>
              <a:defRPr sz="1400">
                <a:solidFill>
                  <a:schemeClr val="accent2"/>
                </a:solidFill>
              </a:defRPr>
            </a:lvl3pPr>
            <a:lvl4pPr marL="1544400" indent="-252000">
              <a:spcBef>
                <a:spcPts val="288"/>
              </a:spcBef>
              <a:buSzPct val="110000"/>
              <a:buFont typeface="Arial Bold Italic"/>
              <a:buChar char="□"/>
              <a:defRPr sz="1200" baseline="0">
                <a:solidFill>
                  <a:schemeClr val="accent2"/>
                </a:solidFill>
              </a:defRPr>
            </a:lvl4pPr>
            <a:lvl5pPr marL="2001600" indent="-252000">
              <a:spcBef>
                <a:spcPts val="600"/>
              </a:spcBef>
              <a:buSzPct val="130000"/>
              <a:buFont typeface="Arial"/>
              <a:buChar char="○"/>
              <a:defRPr sz="1200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dirty="0"/>
              <a:t>First </a:t>
            </a:r>
            <a:r>
              <a:rPr lang="it-IT" dirty="0" err="1"/>
              <a:t>level</a:t>
            </a:r>
            <a:endParaRPr lang="it-IT" dirty="0"/>
          </a:p>
          <a:p>
            <a:pPr lvl="1"/>
            <a:r>
              <a:rPr lang="it-IT" dirty="0" err="1"/>
              <a:t>Second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 err="1"/>
              <a:t>Third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9" name="Segnaposto testo 4"/>
          <p:cNvSpPr>
            <a:spLocks noGrp="1"/>
          </p:cNvSpPr>
          <p:nvPr>
            <p:ph type="body" sz="quarter" idx="14"/>
          </p:nvPr>
        </p:nvSpPr>
        <p:spPr>
          <a:xfrm>
            <a:off x="720001" y="205401"/>
            <a:ext cx="8074044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accent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egnaposto testo 12"/>
          <p:cNvSpPr>
            <a:spLocks noGrp="1"/>
          </p:cNvSpPr>
          <p:nvPr>
            <p:ph type="body" sz="quarter" idx="23" hasCustomPrompt="1"/>
          </p:nvPr>
        </p:nvSpPr>
        <p:spPr>
          <a:xfrm>
            <a:off x="6480000" y="1260000"/>
            <a:ext cx="4952667" cy="4924900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>
              <a:spcBef>
                <a:spcPts val="432"/>
              </a:spcBef>
              <a:buSzPct val="120000"/>
              <a:buFont typeface="Wingdings" charset="2"/>
              <a:buChar char="§"/>
              <a:defRPr sz="1800">
                <a:solidFill>
                  <a:schemeClr val="accent2"/>
                </a:solidFill>
              </a:defRPr>
            </a:lvl1pPr>
            <a:lvl2pPr>
              <a:spcBef>
                <a:spcPts val="384"/>
              </a:spcBef>
              <a:buSzPct val="100000"/>
              <a:buFont typeface="Arial"/>
              <a:buChar char="●"/>
              <a:defRPr sz="1600" baseline="0">
                <a:solidFill>
                  <a:schemeClr val="accent2"/>
                </a:solidFill>
              </a:defRPr>
            </a:lvl2pPr>
            <a:lvl3pPr marL="1198800" indent="-284400">
              <a:spcBef>
                <a:spcPts val="336"/>
              </a:spcBef>
              <a:buSzPct val="70000"/>
              <a:buFont typeface="Lucida Grande"/>
              <a:buChar char="▲"/>
              <a:defRPr sz="1400">
                <a:solidFill>
                  <a:schemeClr val="accent2"/>
                </a:solidFill>
              </a:defRPr>
            </a:lvl3pPr>
            <a:lvl4pPr marL="1544400" indent="-252000">
              <a:spcBef>
                <a:spcPts val="288"/>
              </a:spcBef>
              <a:buSzPct val="110000"/>
              <a:buFont typeface="Arial Bold Italic"/>
              <a:buChar char="□"/>
              <a:defRPr sz="1200" baseline="0">
                <a:solidFill>
                  <a:schemeClr val="accent2"/>
                </a:solidFill>
              </a:defRPr>
            </a:lvl4pPr>
            <a:lvl5pPr marL="2001600" indent="-252000">
              <a:spcBef>
                <a:spcPts val="600"/>
              </a:spcBef>
              <a:buSzPct val="130000"/>
              <a:buFont typeface="Arial"/>
              <a:buChar char="○"/>
              <a:defRPr sz="1200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dirty="0"/>
              <a:t>First </a:t>
            </a:r>
            <a:r>
              <a:rPr lang="it-IT" dirty="0" err="1"/>
              <a:t>level</a:t>
            </a:r>
            <a:endParaRPr lang="it-IT" dirty="0"/>
          </a:p>
          <a:p>
            <a:pPr lvl="1"/>
            <a:r>
              <a:rPr lang="it-IT" dirty="0" err="1"/>
              <a:t>Second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 err="1"/>
              <a:t>Third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6006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401"/>
            <a:ext cx="9600000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accent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 err="1"/>
              <a:t>Index</a:t>
            </a:r>
            <a:endParaRPr lang="it-IT" dirty="0"/>
          </a:p>
        </p:txBody>
      </p:sp>
      <p:sp>
        <p:nvSpPr>
          <p:cNvPr id="10" name="Segnaposto testo 4"/>
          <p:cNvSpPr>
            <a:spLocks noGrp="1"/>
          </p:cNvSpPr>
          <p:nvPr>
            <p:ph type="body" sz="quarter" idx="18" hasCustomPrompt="1"/>
          </p:nvPr>
        </p:nvSpPr>
        <p:spPr>
          <a:xfrm>
            <a:off x="6480000" y="1259999"/>
            <a:ext cx="4944000" cy="48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98000" indent="-180000" algn="l">
              <a:lnSpc>
                <a:spcPts val="2200"/>
              </a:lnSpc>
              <a:spcBef>
                <a:spcPts val="0"/>
              </a:spcBef>
              <a:buFont typeface="Wingdings" charset="2"/>
              <a:buChar char="§"/>
              <a:defRPr sz="1400" b="0" i="0" u="none" kern="1200" baseline="0">
                <a:solidFill>
                  <a:schemeClr val="accent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</p:txBody>
      </p:sp>
      <p:sp>
        <p:nvSpPr>
          <p:cNvPr id="13" name="Segnaposto testo 4"/>
          <p:cNvSpPr>
            <a:spLocks noGrp="1"/>
          </p:cNvSpPr>
          <p:nvPr>
            <p:ph type="body" sz="quarter" idx="21" hasCustomPrompt="1"/>
          </p:nvPr>
        </p:nvSpPr>
        <p:spPr>
          <a:xfrm>
            <a:off x="720000" y="1259999"/>
            <a:ext cx="4944000" cy="48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98000" indent="-180000" algn="l">
              <a:lnSpc>
                <a:spcPts val="2200"/>
              </a:lnSpc>
              <a:spcBef>
                <a:spcPts val="0"/>
              </a:spcBef>
              <a:buFont typeface="Wingdings" charset="2"/>
              <a:buChar char="§"/>
              <a:defRPr sz="1400" b="0" i="0" u="none" kern="1200" baseline="0">
                <a:solidFill>
                  <a:schemeClr val="accent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47208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1"/>
          <p:cNvSpPr txBox="1">
            <a:spLocks noChangeArrowheads="1"/>
          </p:cNvSpPr>
          <p:nvPr userDrawn="1"/>
        </p:nvSpPr>
        <p:spPr bwMode="auto">
          <a:xfrm>
            <a:off x="719667" y="177800"/>
            <a:ext cx="8049684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it-IT" altLang="en-US" sz="3600">
                <a:solidFill>
                  <a:srgbClr val="FFFFFF"/>
                </a:solidFill>
              </a:rPr>
              <a:t>Index</a:t>
            </a:r>
          </a:p>
        </p:txBody>
      </p:sp>
      <p:cxnSp>
        <p:nvCxnSpPr>
          <p:cNvPr id="4" name="Connettore 1 6"/>
          <p:cNvCxnSpPr/>
          <p:nvPr userDrawn="1"/>
        </p:nvCxnSpPr>
        <p:spPr>
          <a:xfrm>
            <a:off x="687917" y="760413"/>
            <a:ext cx="11521016" cy="0"/>
          </a:xfrm>
          <a:prstGeom prst="line">
            <a:avLst/>
          </a:prstGeom>
          <a:ln w="1270" cmpd="sng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testo 4"/>
          <p:cNvSpPr>
            <a:spLocks noGrp="1"/>
          </p:cNvSpPr>
          <p:nvPr>
            <p:ph type="body" sz="quarter" idx="21" hasCustomPrompt="1"/>
          </p:nvPr>
        </p:nvSpPr>
        <p:spPr>
          <a:xfrm>
            <a:off x="720000" y="2032000"/>
            <a:ext cx="10964000" cy="408799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98000" indent="-360000" algn="l">
              <a:lnSpc>
                <a:spcPts val="3200"/>
              </a:lnSpc>
              <a:spcBef>
                <a:spcPts val="0"/>
              </a:spcBef>
              <a:buClr>
                <a:schemeClr val="accent1"/>
              </a:buClr>
              <a:buSzPct val="130000"/>
              <a:buFont typeface="Lucida Grande"/>
              <a:buChar char="■"/>
              <a:defRPr sz="1800" b="0" i="0" u="none" kern="1200" baseline="0">
                <a:solidFill>
                  <a:schemeClr val="accent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</p:txBody>
      </p:sp>
      <p:sp>
        <p:nvSpPr>
          <p:cNvPr id="14" name="Segnaposto numero diapositiva 4"/>
          <p:cNvSpPr txBox="1">
            <a:spLocks/>
          </p:cNvSpPr>
          <p:nvPr userDrawn="1"/>
        </p:nvSpPr>
        <p:spPr>
          <a:xfrm>
            <a:off x="11268600" y="6588000"/>
            <a:ext cx="427411" cy="19959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it-IT"/>
            </a:defPPr>
            <a:lvl1pPr marL="0" algn="l" defTabSz="457200" rtl="0" eaLnBrk="1" latinLnBrk="0" hangingPunct="1">
              <a:defRPr sz="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48F461-6B1C-CA42-A063-2DCE900AB2CB}" type="slidenum">
              <a:rPr lang="it-IT" sz="800" smtClean="0">
                <a:solidFill>
                  <a:srgbClr val="898C8A"/>
                </a:solidFill>
                <a:latin typeface="Arial"/>
              </a:rPr>
              <a:pPr/>
              <a:t>‹N›</a:t>
            </a:fld>
            <a:endParaRPr lang="it-IT" sz="800">
              <a:solidFill>
                <a:srgbClr val="898C8A"/>
              </a:solidFill>
              <a:latin typeface="Arial"/>
            </a:endParaRPr>
          </a:p>
        </p:txBody>
      </p:sp>
      <p:cxnSp>
        <p:nvCxnSpPr>
          <p:cNvPr id="15" name="Connettore 1 14"/>
          <p:cNvCxnSpPr/>
          <p:nvPr userDrawn="1"/>
        </p:nvCxnSpPr>
        <p:spPr>
          <a:xfrm rot="5400000">
            <a:off x="10902255" y="6654536"/>
            <a:ext cx="186266" cy="2117"/>
          </a:xfrm>
          <a:prstGeom prst="line">
            <a:avLst/>
          </a:prstGeom>
          <a:ln w="190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gnaposto data 3"/>
          <p:cNvSpPr txBox="1">
            <a:spLocks/>
          </p:cNvSpPr>
          <p:nvPr userDrawn="1"/>
        </p:nvSpPr>
        <p:spPr>
          <a:xfrm>
            <a:off x="8815191" y="6588001"/>
            <a:ext cx="1894357" cy="20653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it-IT"/>
            </a:defPPr>
            <a:lvl1pPr marL="0" algn="r" defTabSz="457200" rtl="0" eaLnBrk="1" latinLnBrk="0" hangingPunct="1">
              <a:defRPr sz="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rgbClr val="898C8A"/>
                </a:solidFill>
              </a:rPr>
              <a:t>July 29th, 2016</a:t>
            </a:r>
          </a:p>
        </p:txBody>
      </p:sp>
      <p:sp>
        <p:nvSpPr>
          <p:cNvPr id="17" name="Segnaposto piè di pagina 5"/>
          <p:cNvSpPr txBox="1">
            <a:spLocks/>
          </p:cNvSpPr>
          <p:nvPr userDrawn="1"/>
        </p:nvSpPr>
        <p:spPr>
          <a:xfrm>
            <a:off x="720000" y="6588001"/>
            <a:ext cx="5036005" cy="234131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it-IT"/>
            </a:defPPr>
            <a:lvl1pPr marL="0" algn="l" defTabSz="457200" rtl="0" eaLnBrk="1" latinLnBrk="0" hangingPunct="1">
              <a:defRPr sz="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800" dirty="0">
                <a:solidFill>
                  <a:srgbClr val="898C8A"/>
                </a:solidFill>
              </a:rPr>
              <a:t>JPK - </a:t>
            </a:r>
            <a:r>
              <a:rPr lang="it-IT" sz="800" dirty="0" err="1">
                <a:solidFill>
                  <a:srgbClr val="898C8A"/>
                </a:solidFill>
              </a:rPr>
              <a:t>Jednolity</a:t>
            </a:r>
            <a:r>
              <a:rPr lang="it-IT" sz="800" dirty="0">
                <a:solidFill>
                  <a:srgbClr val="898C8A"/>
                </a:solidFill>
              </a:rPr>
              <a:t> </a:t>
            </a:r>
            <a:r>
              <a:rPr lang="it-IT" sz="800" dirty="0" err="1">
                <a:solidFill>
                  <a:srgbClr val="898C8A"/>
                </a:solidFill>
              </a:rPr>
              <a:t>Plik</a:t>
            </a:r>
            <a:r>
              <a:rPr lang="it-IT" sz="800" dirty="0">
                <a:solidFill>
                  <a:srgbClr val="898C8A"/>
                </a:solidFill>
              </a:rPr>
              <a:t> </a:t>
            </a:r>
            <a:r>
              <a:rPr lang="it-IT" sz="800" dirty="0" err="1">
                <a:solidFill>
                  <a:srgbClr val="898C8A"/>
                </a:solidFill>
              </a:rPr>
              <a:t>Kontrolny_Update</a:t>
            </a:r>
            <a:r>
              <a:rPr lang="it-IT" sz="800" dirty="0">
                <a:solidFill>
                  <a:srgbClr val="898C8A"/>
                </a:solidFill>
              </a:rPr>
              <a:t> meeting</a:t>
            </a:r>
          </a:p>
        </p:txBody>
      </p:sp>
    </p:spTree>
    <p:extLst>
      <p:ext uri="{BB962C8B-B14F-4D97-AF65-F5344CB8AC3E}">
        <p14:creationId xmlns:p14="http://schemas.microsoft.com/office/powerpoint/2010/main" val="3138931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4"/>
          <p:cNvSpPr>
            <a:spLocks noGrp="1"/>
          </p:cNvSpPr>
          <p:nvPr>
            <p:ph type="body" sz="quarter" idx="14"/>
          </p:nvPr>
        </p:nvSpPr>
        <p:spPr>
          <a:xfrm>
            <a:off x="720001" y="205401"/>
            <a:ext cx="8074044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accent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egnaposto testo 4"/>
          <p:cNvSpPr>
            <a:spLocks noGrp="1"/>
          </p:cNvSpPr>
          <p:nvPr>
            <p:ph type="body" sz="quarter" idx="18"/>
          </p:nvPr>
        </p:nvSpPr>
        <p:spPr>
          <a:xfrm>
            <a:off x="720000" y="1259999"/>
            <a:ext cx="4732533" cy="48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98000" indent="-180000" algn="l">
              <a:lnSpc>
                <a:spcPts val="17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300" b="1" i="0" u="none" kern="1200" baseline="0">
                <a:solidFill>
                  <a:schemeClr val="accent3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egnaposto testo 4"/>
          <p:cNvSpPr>
            <a:spLocks noGrp="1"/>
          </p:cNvSpPr>
          <p:nvPr>
            <p:ph type="body" sz="quarter" idx="19"/>
          </p:nvPr>
        </p:nvSpPr>
        <p:spPr>
          <a:xfrm>
            <a:off x="720001" y="738801"/>
            <a:ext cx="8074044" cy="322075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400" b="0" i="0" u="none" kern="1200" baseline="0">
                <a:solidFill>
                  <a:schemeClr val="accent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egnaposto grafico 7"/>
          <p:cNvSpPr>
            <a:spLocks noGrp="1"/>
          </p:cNvSpPr>
          <p:nvPr>
            <p:ph type="chart" sz="quarter" idx="16"/>
          </p:nvPr>
        </p:nvSpPr>
        <p:spPr>
          <a:xfrm>
            <a:off x="5723464" y="1256248"/>
            <a:ext cx="5904093" cy="4865151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180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655645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247866" y="3739533"/>
            <a:ext cx="5824623" cy="205934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 b="0" i="0" u="none" kern="1200" baseline="0">
                <a:solidFill>
                  <a:schemeClr val="bg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Name Surname</a:t>
            </a:r>
          </a:p>
        </p:txBody>
      </p:sp>
      <p:sp>
        <p:nvSpPr>
          <p:cNvPr id="9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1247867" y="2414001"/>
            <a:ext cx="10464356" cy="54933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3200" b="1" i="0" u="none" kern="1200" baseline="0">
                <a:solidFill>
                  <a:schemeClr val="bg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 of the presentation</a:t>
            </a:r>
          </a:p>
        </p:txBody>
      </p:sp>
      <p:sp>
        <p:nvSpPr>
          <p:cNvPr id="10" name="Segnaposto testo 4"/>
          <p:cNvSpPr>
            <a:spLocks noGrp="1"/>
          </p:cNvSpPr>
          <p:nvPr>
            <p:ph type="body" sz="quarter" idx="15" hasCustomPrompt="1"/>
          </p:nvPr>
        </p:nvSpPr>
        <p:spPr>
          <a:xfrm>
            <a:off x="1247867" y="2954001"/>
            <a:ext cx="10464356" cy="36493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2000" b="0" i="0" u="none" kern="1200" baseline="0">
                <a:solidFill>
                  <a:schemeClr val="bg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Subtitle of the presentation</a:t>
            </a:r>
          </a:p>
        </p:txBody>
      </p:sp>
      <p:sp>
        <p:nvSpPr>
          <p:cNvPr id="6" name="Segnaposto testo 4"/>
          <p:cNvSpPr>
            <a:spLocks noGrp="1"/>
          </p:cNvSpPr>
          <p:nvPr>
            <p:ph type="body" sz="quarter" idx="16" hasCustomPrompt="1"/>
          </p:nvPr>
        </p:nvSpPr>
        <p:spPr>
          <a:xfrm>
            <a:off x="1247866" y="3976599"/>
            <a:ext cx="5824623" cy="19746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i="0" u="none" kern="1200" baseline="0">
                <a:solidFill>
                  <a:schemeClr val="bg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Job Title or Department</a:t>
            </a:r>
          </a:p>
        </p:txBody>
      </p:sp>
      <p:sp>
        <p:nvSpPr>
          <p:cNvPr id="7" name="Segnaposto testo 4"/>
          <p:cNvSpPr>
            <a:spLocks noGrp="1"/>
          </p:cNvSpPr>
          <p:nvPr>
            <p:ph type="body" sz="quarter" idx="17" hasCustomPrompt="1"/>
          </p:nvPr>
        </p:nvSpPr>
        <p:spPr>
          <a:xfrm>
            <a:off x="1247866" y="5415933"/>
            <a:ext cx="5824623" cy="19746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i="0" u="none" kern="1200" baseline="0">
                <a:solidFill>
                  <a:schemeClr val="bg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City, Nation</a:t>
            </a:r>
          </a:p>
        </p:txBody>
      </p:sp>
      <p:sp>
        <p:nvSpPr>
          <p:cNvPr id="8" name="Segnaposto testo 4"/>
          <p:cNvSpPr>
            <a:spLocks noGrp="1"/>
          </p:cNvSpPr>
          <p:nvPr>
            <p:ph type="body" sz="quarter" idx="18" hasCustomPrompt="1"/>
          </p:nvPr>
        </p:nvSpPr>
        <p:spPr>
          <a:xfrm>
            <a:off x="1247866" y="5656667"/>
            <a:ext cx="5824623" cy="19746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lang="it-IT" sz="1000" b="0" i="0" u="none" kern="1200" baseline="0" dirty="0">
                <a:solidFill>
                  <a:schemeClr val="bg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  <a:cs typeface="+mn-cs"/>
              </a:defRPr>
            </a:lvl1pPr>
          </a:lstStyle>
          <a:p>
            <a:r>
              <a:rPr lang="it-IT" dirty="0" err="1"/>
              <a:t>December</a:t>
            </a:r>
            <a:r>
              <a:rPr lang="it-IT" dirty="0"/>
              <a:t> 20th, 2014</a:t>
            </a:r>
          </a:p>
        </p:txBody>
      </p:sp>
    </p:spTree>
    <p:extLst>
      <p:ext uri="{BB962C8B-B14F-4D97-AF65-F5344CB8AC3E}">
        <p14:creationId xmlns:p14="http://schemas.microsoft.com/office/powerpoint/2010/main" val="490773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12"/>
          <p:cNvSpPr>
            <a:spLocks noGrp="1"/>
          </p:cNvSpPr>
          <p:nvPr>
            <p:ph type="body" sz="quarter" idx="22" hasCustomPrompt="1"/>
          </p:nvPr>
        </p:nvSpPr>
        <p:spPr>
          <a:xfrm>
            <a:off x="720000" y="1260000"/>
            <a:ext cx="4952667" cy="4924900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>
              <a:spcBef>
                <a:spcPts val="432"/>
              </a:spcBef>
              <a:buSzPct val="120000"/>
              <a:buFont typeface="Wingdings" charset="2"/>
              <a:buChar char="§"/>
              <a:defRPr sz="1800">
                <a:solidFill>
                  <a:schemeClr val="accent2"/>
                </a:solidFill>
              </a:defRPr>
            </a:lvl1pPr>
            <a:lvl2pPr>
              <a:spcBef>
                <a:spcPts val="384"/>
              </a:spcBef>
              <a:buSzPct val="100000"/>
              <a:buFont typeface="Arial"/>
              <a:buChar char="●"/>
              <a:defRPr sz="1600" baseline="0">
                <a:solidFill>
                  <a:schemeClr val="accent2"/>
                </a:solidFill>
              </a:defRPr>
            </a:lvl2pPr>
            <a:lvl3pPr marL="1198800" indent="-284400">
              <a:spcBef>
                <a:spcPts val="336"/>
              </a:spcBef>
              <a:buSzPct val="70000"/>
              <a:buFont typeface="Lucida Grande"/>
              <a:buChar char="▲"/>
              <a:defRPr sz="1400">
                <a:solidFill>
                  <a:schemeClr val="accent2"/>
                </a:solidFill>
              </a:defRPr>
            </a:lvl3pPr>
            <a:lvl4pPr marL="1544400" indent="-252000">
              <a:spcBef>
                <a:spcPts val="288"/>
              </a:spcBef>
              <a:buSzPct val="110000"/>
              <a:buFont typeface="Arial Bold Italic"/>
              <a:buChar char="□"/>
              <a:defRPr sz="1200" baseline="0">
                <a:solidFill>
                  <a:schemeClr val="accent2"/>
                </a:solidFill>
              </a:defRPr>
            </a:lvl4pPr>
            <a:lvl5pPr marL="2001600" indent="-252000">
              <a:spcBef>
                <a:spcPts val="600"/>
              </a:spcBef>
              <a:buSzPct val="130000"/>
              <a:buFont typeface="Arial"/>
              <a:buChar char="○"/>
              <a:defRPr sz="1200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dirty="0"/>
              <a:t>First </a:t>
            </a:r>
            <a:r>
              <a:rPr lang="it-IT" dirty="0" err="1"/>
              <a:t>level</a:t>
            </a:r>
            <a:endParaRPr lang="it-IT" dirty="0"/>
          </a:p>
          <a:p>
            <a:pPr lvl="1"/>
            <a:r>
              <a:rPr lang="it-IT" dirty="0" err="1"/>
              <a:t>Second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 err="1"/>
              <a:t>Third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9" name="Segnaposto testo 4"/>
          <p:cNvSpPr>
            <a:spLocks noGrp="1"/>
          </p:cNvSpPr>
          <p:nvPr>
            <p:ph type="body" sz="quarter" idx="14"/>
          </p:nvPr>
        </p:nvSpPr>
        <p:spPr>
          <a:xfrm>
            <a:off x="720001" y="205401"/>
            <a:ext cx="8074044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accent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egnaposto testo 12"/>
          <p:cNvSpPr>
            <a:spLocks noGrp="1"/>
          </p:cNvSpPr>
          <p:nvPr>
            <p:ph type="body" sz="quarter" idx="23" hasCustomPrompt="1"/>
          </p:nvPr>
        </p:nvSpPr>
        <p:spPr>
          <a:xfrm>
            <a:off x="6480000" y="1260000"/>
            <a:ext cx="4952667" cy="4924900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>
              <a:spcBef>
                <a:spcPts val="432"/>
              </a:spcBef>
              <a:buSzPct val="120000"/>
              <a:buFont typeface="Wingdings" charset="2"/>
              <a:buChar char="§"/>
              <a:defRPr sz="1800">
                <a:solidFill>
                  <a:schemeClr val="accent2"/>
                </a:solidFill>
              </a:defRPr>
            </a:lvl1pPr>
            <a:lvl2pPr>
              <a:spcBef>
                <a:spcPts val="384"/>
              </a:spcBef>
              <a:buSzPct val="100000"/>
              <a:buFont typeface="Arial"/>
              <a:buChar char="●"/>
              <a:defRPr sz="1600" baseline="0">
                <a:solidFill>
                  <a:schemeClr val="accent2"/>
                </a:solidFill>
              </a:defRPr>
            </a:lvl2pPr>
            <a:lvl3pPr marL="1198800" indent="-284400">
              <a:spcBef>
                <a:spcPts val="336"/>
              </a:spcBef>
              <a:buSzPct val="70000"/>
              <a:buFont typeface="Lucida Grande"/>
              <a:buChar char="▲"/>
              <a:defRPr sz="1400">
                <a:solidFill>
                  <a:schemeClr val="accent2"/>
                </a:solidFill>
              </a:defRPr>
            </a:lvl3pPr>
            <a:lvl4pPr marL="1544400" indent="-252000">
              <a:spcBef>
                <a:spcPts val="288"/>
              </a:spcBef>
              <a:buSzPct val="110000"/>
              <a:buFont typeface="Arial Bold Italic"/>
              <a:buChar char="□"/>
              <a:defRPr sz="1200" baseline="0">
                <a:solidFill>
                  <a:schemeClr val="accent2"/>
                </a:solidFill>
              </a:defRPr>
            </a:lvl4pPr>
            <a:lvl5pPr marL="2001600" indent="-252000">
              <a:spcBef>
                <a:spcPts val="600"/>
              </a:spcBef>
              <a:buSzPct val="130000"/>
              <a:buFont typeface="Arial"/>
              <a:buChar char="○"/>
              <a:defRPr sz="1200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dirty="0"/>
              <a:t>First </a:t>
            </a:r>
            <a:r>
              <a:rPr lang="it-IT" dirty="0" err="1"/>
              <a:t>level</a:t>
            </a:r>
            <a:endParaRPr lang="it-IT" dirty="0"/>
          </a:p>
          <a:p>
            <a:pPr lvl="1"/>
            <a:r>
              <a:rPr lang="it-IT" dirty="0" err="1"/>
              <a:t>Second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 err="1"/>
              <a:t>Third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017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401"/>
            <a:ext cx="9600000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accent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 err="1"/>
              <a:t>Index</a:t>
            </a:r>
            <a:endParaRPr lang="it-IT" dirty="0"/>
          </a:p>
        </p:txBody>
      </p:sp>
      <p:sp>
        <p:nvSpPr>
          <p:cNvPr id="10" name="Segnaposto testo 4"/>
          <p:cNvSpPr>
            <a:spLocks noGrp="1"/>
          </p:cNvSpPr>
          <p:nvPr>
            <p:ph type="body" sz="quarter" idx="18" hasCustomPrompt="1"/>
          </p:nvPr>
        </p:nvSpPr>
        <p:spPr>
          <a:xfrm>
            <a:off x="6480000" y="1259999"/>
            <a:ext cx="4944000" cy="48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98000" indent="-180000" algn="l">
              <a:lnSpc>
                <a:spcPts val="2200"/>
              </a:lnSpc>
              <a:spcBef>
                <a:spcPts val="0"/>
              </a:spcBef>
              <a:buFont typeface="Wingdings" charset="2"/>
              <a:buChar char="§"/>
              <a:defRPr sz="1400" b="0" i="0" u="none" kern="1200" baseline="0">
                <a:solidFill>
                  <a:schemeClr val="accent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</p:txBody>
      </p:sp>
      <p:sp>
        <p:nvSpPr>
          <p:cNvPr id="13" name="Segnaposto testo 4"/>
          <p:cNvSpPr>
            <a:spLocks noGrp="1"/>
          </p:cNvSpPr>
          <p:nvPr>
            <p:ph type="body" sz="quarter" idx="21" hasCustomPrompt="1"/>
          </p:nvPr>
        </p:nvSpPr>
        <p:spPr>
          <a:xfrm>
            <a:off x="720000" y="1259999"/>
            <a:ext cx="4944000" cy="48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98000" indent="-180000" algn="l">
              <a:lnSpc>
                <a:spcPts val="2200"/>
              </a:lnSpc>
              <a:spcBef>
                <a:spcPts val="0"/>
              </a:spcBef>
              <a:buFont typeface="Wingdings" charset="2"/>
              <a:buChar char="§"/>
              <a:defRPr sz="1400" b="0" i="0" u="none" kern="1200" baseline="0">
                <a:solidFill>
                  <a:schemeClr val="accent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268534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12"/>
          <p:cNvSpPr>
            <a:spLocks noGrp="1"/>
          </p:cNvSpPr>
          <p:nvPr>
            <p:ph type="body" sz="quarter" idx="22" hasCustomPrompt="1"/>
          </p:nvPr>
        </p:nvSpPr>
        <p:spPr>
          <a:xfrm>
            <a:off x="720000" y="1260000"/>
            <a:ext cx="4952667" cy="4924900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>
              <a:spcBef>
                <a:spcPts val="432"/>
              </a:spcBef>
              <a:buSzPct val="120000"/>
              <a:buFont typeface="Wingdings" charset="2"/>
              <a:buChar char="§"/>
              <a:defRPr sz="1800">
                <a:solidFill>
                  <a:schemeClr val="accent2"/>
                </a:solidFill>
              </a:defRPr>
            </a:lvl1pPr>
            <a:lvl2pPr>
              <a:spcBef>
                <a:spcPts val="384"/>
              </a:spcBef>
              <a:buSzPct val="100000"/>
              <a:buFont typeface="Arial"/>
              <a:buChar char="●"/>
              <a:defRPr sz="1600" baseline="0">
                <a:solidFill>
                  <a:schemeClr val="accent2"/>
                </a:solidFill>
              </a:defRPr>
            </a:lvl2pPr>
            <a:lvl3pPr marL="1198800" indent="-284400">
              <a:spcBef>
                <a:spcPts val="336"/>
              </a:spcBef>
              <a:buSzPct val="70000"/>
              <a:buFont typeface="Lucida Grande"/>
              <a:buChar char="▲"/>
              <a:defRPr sz="1400">
                <a:solidFill>
                  <a:schemeClr val="accent2"/>
                </a:solidFill>
              </a:defRPr>
            </a:lvl3pPr>
            <a:lvl4pPr marL="1544400" indent="-252000">
              <a:spcBef>
                <a:spcPts val="288"/>
              </a:spcBef>
              <a:buSzPct val="110000"/>
              <a:buFont typeface="Arial Bold Italic"/>
              <a:buChar char="□"/>
              <a:defRPr sz="1200" baseline="0">
                <a:solidFill>
                  <a:schemeClr val="accent2"/>
                </a:solidFill>
              </a:defRPr>
            </a:lvl4pPr>
            <a:lvl5pPr marL="2001600" indent="-252000">
              <a:spcBef>
                <a:spcPts val="600"/>
              </a:spcBef>
              <a:buSzPct val="130000"/>
              <a:buFont typeface="Arial"/>
              <a:buChar char="○"/>
              <a:defRPr sz="1200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dirty="0"/>
              <a:t>First </a:t>
            </a:r>
            <a:r>
              <a:rPr lang="it-IT" dirty="0" err="1"/>
              <a:t>level</a:t>
            </a:r>
            <a:endParaRPr lang="it-IT" dirty="0"/>
          </a:p>
          <a:p>
            <a:pPr lvl="1"/>
            <a:r>
              <a:rPr lang="it-IT" dirty="0" err="1"/>
              <a:t>Second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 err="1"/>
              <a:t>Third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9" name="Segnaposto testo 4"/>
          <p:cNvSpPr>
            <a:spLocks noGrp="1"/>
          </p:cNvSpPr>
          <p:nvPr>
            <p:ph type="body" sz="quarter" idx="14"/>
          </p:nvPr>
        </p:nvSpPr>
        <p:spPr>
          <a:xfrm>
            <a:off x="720001" y="205401"/>
            <a:ext cx="8074044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accent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egnaposto testo 12"/>
          <p:cNvSpPr>
            <a:spLocks noGrp="1"/>
          </p:cNvSpPr>
          <p:nvPr>
            <p:ph type="body" sz="quarter" idx="23" hasCustomPrompt="1"/>
          </p:nvPr>
        </p:nvSpPr>
        <p:spPr>
          <a:xfrm>
            <a:off x="6480000" y="1260000"/>
            <a:ext cx="4952667" cy="4924900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>
              <a:spcBef>
                <a:spcPts val="432"/>
              </a:spcBef>
              <a:buSzPct val="120000"/>
              <a:buFont typeface="Wingdings" charset="2"/>
              <a:buChar char="§"/>
              <a:defRPr sz="1800">
                <a:solidFill>
                  <a:schemeClr val="accent2"/>
                </a:solidFill>
              </a:defRPr>
            </a:lvl1pPr>
            <a:lvl2pPr>
              <a:spcBef>
                <a:spcPts val="384"/>
              </a:spcBef>
              <a:buSzPct val="100000"/>
              <a:buFont typeface="Arial"/>
              <a:buChar char="●"/>
              <a:defRPr sz="1600" baseline="0">
                <a:solidFill>
                  <a:schemeClr val="accent2"/>
                </a:solidFill>
              </a:defRPr>
            </a:lvl2pPr>
            <a:lvl3pPr marL="1198800" indent="-284400">
              <a:spcBef>
                <a:spcPts val="336"/>
              </a:spcBef>
              <a:buSzPct val="70000"/>
              <a:buFont typeface="Lucida Grande"/>
              <a:buChar char="▲"/>
              <a:defRPr sz="1400">
                <a:solidFill>
                  <a:schemeClr val="accent2"/>
                </a:solidFill>
              </a:defRPr>
            </a:lvl3pPr>
            <a:lvl4pPr marL="1544400" indent="-252000">
              <a:spcBef>
                <a:spcPts val="288"/>
              </a:spcBef>
              <a:buSzPct val="110000"/>
              <a:buFont typeface="Arial Bold Italic"/>
              <a:buChar char="□"/>
              <a:defRPr sz="1200" baseline="0">
                <a:solidFill>
                  <a:schemeClr val="accent2"/>
                </a:solidFill>
              </a:defRPr>
            </a:lvl4pPr>
            <a:lvl5pPr marL="2001600" indent="-252000">
              <a:spcBef>
                <a:spcPts val="600"/>
              </a:spcBef>
              <a:buSzPct val="130000"/>
              <a:buFont typeface="Arial"/>
              <a:buChar char="○"/>
              <a:defRPr sz="1200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dirty="0"/>
              <a:t>First </a:t>
            </a:r>
            <a:r>
              <a:rPr lang="it-IT" dirty="0" err="1"/>
              <a:t>level</a:t>
            </a:r>
            <a:endParaRPr lang="it-IT" dirty="0"/>
          </a:p>
          <a:p>
            <a:pPr lvl="1"/>
            <a:r>
              <a:rPr lang="it-IT" dirty="0" err="1"/>
              <a:t>Second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 err="1"/>
              <a:t>Third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915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401"/>
            <a:ext cx="9600000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accent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 err="1"/>
              <a:t>Index</a:t>
            </a:r>
            <a:endParaRPr lang="it-IT" dirty="0"/>
          </a:p>
        </p:txBody>
      </p:sp>
      <p:sp>
        <p:nvSpPr>
          <p:cNvPr id="10" name="Segnaposto testo 4"/>
          <p:cNvSpPr>
            <a:spLocks noGrp="1"/>
          </p:cNvSpPr>
          <p:nvPr>
            <p:ph type="body" sz="quarter" idx="18" hasCustomPrompt="1"/>
          </p:nvPr>
        </p:nvSpPr>
        <p:spPr>
          <a:xfrm>
            <a:off x="6480000" y="1259999"/>
            <a:ext cx="4944000" cy="48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98000" indent="-180000" algn="l">
              <a:lnSpc>
                <a:spcPts val="2200"/>
              </a:lnSpc>
              <a:spcBef>
                <a:spcPts val="0"/>
              </a:spcBef>
              <a:buFont typeface="Wingdings" charset="2"/>
              <a:buChar char="§"/>
              <a:defRPr sz="1400" b="0" i="0" u="none" kern="1200" baseline="0">
                <a:solidFill>
                  <a:schemeClr val="accent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</p:txBody>
      </p:sp>
      <p:sp>
        <p:nvSpPr>
          <p:cNvPr id="13" name="Segnaposto testo 4"/>
          <p:cNvSpPr>
            <a:spLocks noGrp="1"/>
          </p:cNvSpPr>
          <p:nvPr>
            <p:ph type="body" sz="quarter" idx="21" hasCustomPrompt="1"/>
          </p:nvPr>
        </p:nvSpPr>
        <p:spPr>
          <a:xfrm>
            <a:off x="720000" y="1259999"/>
            <a:ext cx="4944000" cy="48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98000" indent="-180000" algn="l">
              <a:lnSpc>
                <a:spcPts val="2200"/>
              </a:lnSpc>
              <a:spcBef>
                <a:spcPts val="0"/>
              </a:spcBef>
              <a:buFont typeface="Wingdings" charset="2"/>
              <a:buChar char="§"/>
              <a:defRPr sz="1400" b="0" i="0" u="none" kern="1200" baseline="0">
                <a:solidFill>
                  <a:schemeClr val="accent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69418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 userDrawn="1"/>
        </p:nvSpPr>
        <p:spPr>
          <a:xfrm>
            <a:off x="960000" y="2806700"/>
            <a:ext cx="8048533" cy="9525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it-IT" sz="5400" b="1" i="0" baseline="0" dirty="0">
                <a:solidFill>
                  <a:schemeClr val="bg2"/>
                </a:solidFill>
              </a:rPr>
              <a:t>Backup</a:t>
            </a:r>
          </a:p>
        </p:txBody>
      </p:sp>
      <p:sp>
        <p:nvSpPr>
          <p:cNvPr id="6" name="Segnaposto testo 4"/>
          <p:cNvSpPr>
            <a:spLocks noGrp="1"/>
          </p:cNvSpPr>
          <p:nvPr>
            <p:ph type="body" sz="quarter" idx="15" hasCustomPrompt="1"/>
          </p:nvPr>
        </p:nvSpPr>
        <p:spPr>
          <a:xfrm>
            <a:off x="960001" y="3766801"/>
            <a:ext cx="10464356" cy="36493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2000" b="0" i="0" u="none" kern="1200" baseline="0">
                <a:solidFill>
                  <a:schemeClr val="bg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Optional </a:t>
            </a:r>
            <a:r>
              <a:rPr lang="it-IT" dirty="0" err="1"/>
              <a:t>subtitle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742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12"/>
          <p:cNvSpPr>
            <a:spLocks noGrp="1"/>
          </p:cNvSpPr>
          <p:nvPr>
            <p:ph type="body" sz="quarter" idx="22" hasCustomPrompt="1"/>
          </p:nvPr>
        </p:nvSpPr>
        <p:spPr>
          <a:xfrm>
            <a:off x="720000" y="1260000"/>
            <a:ext cx="4952667" cy="4924900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>
              <a:spcBef>
                <a:spcPts val="432"/>
              </a:spcBef>
              <a:buSzPct val="120000"/>
              <a:buFont typeface="Wingdings" charset="2"/>
              <a:buChar char="§"/>
              <a:defRPr sz="1800">
                <a:solidFill>
                  <a:schemeClr val="accent2"/>
                </a:solidFill>
              </a:defRPr>
            </a:lvl1pPr>
            <a:lvl2pPr>
              <a:spcBef>
                <a:spcPts val="384"/>
              </a:spcBef>
              <a:buSzPct val="100000"/>
              <a:buFont typeface="Arial"/>
              <a:buChar char="●"/>
              <a:defRPr sz="1600" baseline="0">
                <a:solidFill>
                  <a:schemeClr val="accent2"/>
                </a:solidFill>
              </a:defRPr>
            </a:lvl2pPr>
            <a:lvl3pPr marL="1198800" indent="-284400">
              <a:spcBef>
                <a:spcPts val="336"/>
              </a:spcBef>
              <a:buSzPct val="70000"/>
              <a:buFont typeface="Lucida Grande"/>
              <a:buChar char="▲"/>
              <a:defRPr sz="1400">
                <a:solidFill>
                  <a:schemeClr val="accent2"/>
                </a:solidFill>
              </a:defRPr>
            </a:lvl3pPr>
            <a:lvl4pPr marL="1544400" indent="-252000">
              <a:spcBef>
                <a:spcPts val="288"/>
              </a:spcBef>
              <a:buSzPct val="110000"/>
              <a:buFont typeface="Arial Bold Italic"/>
              <a:buChar char="□"/>
              <a:defRPr sz="1200" baseline="0">
                <a:solidFill>
                  <a:schemeClr val="accent2"/>
                </a:solidFill>
              </a:defRPr>
            </a:lvl4pPr>
            <a:lvl5pPr marL="2001600" indent="-252000">
              <a:spcBef>
                <a:spcPts val="600"/>
              </a:spcBef>
              <a:buSzPct val="130000"/>
              <a:buFont typeface="Arial"/>
              <a:buChar char="○"/>
              <a:defRPr sz="1200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dirty="0"/>
              <a:t>First </a:t>
            </a:r>
            <a:r>
              <a:rPr lang="it-IT" dirty="0" err="1"/>
              <a:t>level</a:t>
            </a:r>
            <a:endParaRPr lang="it-IT" dirty="0"/>
          </a:p>
          <a:p>
            <a:pPr lvl="1"/>
            <a:r>
              <a:rPr lang="it-IT" dirty="0" err="1"/>
              <a:t>Second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 err="1"/>
              <a:t>Third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9" name="Segnaposto testo 4"/>
          <p:cNvSpPr>
            <a:spLocks noGrp="1"/>
          </p:cNvSpPr>
          <p:nvPr>
            <p:ph type="body" sz="quarter" idx="14"/>
          </p:nvPr>
        </p:nvSpPr>
        <p:spPr>
          <a:xfrm>
            <a:off x="720001" y="205401"/>
            <a:ext cx="8074044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accent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egnaposto testo 12"/>
          <p:cNvSpPr>
            <a:spLocks noGrp="1"/>
          </p:cNvSpPr>
          <p:nvPr>
            <p:ph type="body" sz="quarter" idx="23" hasCustomPrompt="1"/>
          </p:nvPr>
        </p:nvSpPr>
        <p:spPr>
          <a:xfrm>
            <a:off x="6480000" y="1260000"/>
            <a:ext cx="4952667" cy="4924900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>
              <a:spcBef>
                <a:spcPts val="432"/>
              </a:spcBef>
              <a:buSzPct val="120000"/>
              <a:buFont typeface="Wingdings" charset="2"/>
              <a:buChar char="§"/>
              <a:defRPr sz="1800">
                <a:solidFill>
                  <a:schemeClr val="accent2"/>
                </a:solidFill>
              </a:defRPr>
            </a:lvl1pPr>
            <a:lvl2pPr>
              <a:spcBef>
                <a:spcPts val="384"/>
              </a:spcBef>
              <a:buSzPct val="100000"/>
              <a:buFont typeface="Arial"/>
              <a:buChar char="●"/>
              <a:defRPr sz="1600" baseline="0">
                <a:solidFill>
                  <a:schemeClr val="accent2"/>
                </a:solidFill>
              </a:defRPr>
            </a:lvl2pPr>
            <a:lvl3pPr marL="1198800" indent="-284400">
              <a:spcBef>
                <a:spcPts val="336"/>
              </a:spcBef>
              <a:buSzPct val="70000"/>
              <a:buFont typeface="Lucida Grande"/>
              <a:buChar char="▲"/>
              <a:defRPr sz="1400">
                <a:solidFill>
                  <a:schemeClr val="accent2"/>
                </a:solidFill>
              </a:defRPr>
            </a:lvl3pPr>
            <a:lvl4pPr marL="1544400" indent="-252000">
              <a:spcBef>
                <a:spcPts val="288"/>
              </a:spcBef>
              <a:buSzPct val="110000"/>
              <a:buFont typeface="Arial Bold Italic"/>
              <a:buChar char="□"/>
              <a:defRPr sz="1200" baseline="0">
                <a:solidFill>
                  <a:schemeClr val="accent2"/>
                </a:solidFill>
              </a:defRPr>
            </a:lvl4pPr>
            <a:lvl5pPr marL="2001600" indent="-252000">
              <a:spcBef>
                <a:spcPts val="600"/>
              </a:spcBef>
              <a:buSzPct val="130000"/>
              <a:buFont typeface="Arial"/>
              <a:buChar char="○"/>
              <a:defRPr sz="1200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dirty="0"/>
              <a:t>First </a:t>
            </a:r>
            <a:r>
              <a:rPr lang="it-IT" dirty="0" err="1"/>
              <a:t>level</a:t>
            </a:r>
            <a:endParaRPr lang="it-IT" dirty="0"/>
          </a:p>
          <a:p>
            <a:pPr lvl="1"/>
            <a:r>
              <a:rPr lang="it-IT" dirty="0" err="1"/>
              <a:t>Second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 err="1"/>
              <a:t>Third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5689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401"/>
            <a:ext cx="9600000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accent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 err="1"/>
              <a:t>Index</a:t>
            </a:r>
            <a:endParaRPr lang="it-IT" dirty="0"/>
          </a:p>
        </p:txBody>
      </p:sp>
      <p:sp>
        <p:nvSpPr>
          <p:cNvPr id="10" name="Segnaposto testo 4"/>
          <p:cNvSpPr>
            <a:spLocks noGrp="1"/>
          </p:cNvSpPr>
          <p:nvPr>
            <p:ph type="body" sz="quarter" idx="18" hasCustomPrompt="1"/>
          </p:nvPr>
        </p:nvSpPr>
        <p:spPr>
          <a:xfrm>
            <a:off x="6480000" y="1259999"/>
            <a:ext cx="4944000" cy="48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98000" indent="-180000" algn="l">
              <a:lnSpc>
                <a:spcPts val="2200"/>
              </a:lnSpc>
              <a:spcBef>
                <a:spcPts val="0"/>
              </a:spcBef>
              <a:buFont typeface="Wingdings" charset="2"/>
              <a:buChar char="§"/>
              <a:defRPr sz="1400" b="0" i="0" u="none" kern="1200" baseline="0">
                <a:solidFill>
                  <a:schemeClr val="accent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</p:txBody>
      </p:sp>
      <p:sp>
        <p:nvSpPr>
          <p:cNvPr id="13" name="Segnaposto testo 4"/>
          <p:cNvSpPr>
            <a:spLocks noGrp="1"/>
          </p:cNvSpPr>
          <p:nvPr>
            <p:ph type="body" sz="quarter" idx="21" hasCustomPrompt="1"/>
          </p:nvPr>
        </p:nvSpPr>
        <p:spPr>
          <a:xfrm>
            <a:off x="720000" y="1259999"/>
            <a:ext cx="4944000" cy="48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98000" indent="-180000" algn="l">
              <a:lnSpc>
                <a:spcPts val="2200"/>
              </a:lnSpc>
              <a:spcBef>
                <a:spcPts val="0"/>
              </a:spcBef>
              <a:buFont typeface="Wingdings" charset="2"/>
              <a:buChar char="§"/>
              <a:defRPr sz="1400" b="0" i="0" u="none" kern="1200" baseline="0">
                <a:solidFill>
                  <a:schemeClr val="accent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67122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7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2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tangolo 31"/>
          <p:cNvSpPr/>
          <p:nvPr userDrawn="1"/>
        </p:nvSpPr>
        <p:spPr>
          <a:xfrm>
            <a:off x="0" y="1625600"/>
            <a:ext cx="12192000" cy="4597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155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tangolo 31"/>
          <p:cNvSpPr/>
          <p:nvPr userDrawn="1"/>
        </p:nvSpPr>
        <p:spPr>
          <a:xfrm>
            <a:off x="0" y="1625600"/>
            <a:ext cx="12192000" cy="4597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35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ttore 1 14"/>
          <p:cNvCxnSpPr/>
          <p:nvPr userDrawn="1"/>
        </p:nvCxnSpPr>
        <p:spPr>
          <a:xfrm>
            <a:off x="687917" y="658813"/>
            <a:ext cx="11521016" cy="0"/>
          </a:xfrm>
          <a:prstGeom prst="line">
            <a:avLst/>
          </a:prstGeom>
          <a:ln w="1270" cmpd="sng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64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6" r:id="rId4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 userDrawn="1"/>
        </p:nvSpPr>
        <p:spPr>
          <a:xfrm>
            <a:off x="0" y="0"/>
            <a:ext cx="12192000" cy="162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2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ttore 1 14"/>
          <p:cNvCxnSpPr/>
          <p:nvPr userDrawn="1"/>
        </p:nvCxnSpPr>
        <p:spPr>
          <a:xfrm>
            <a:off x="687917" y="658813"/>
            <a:ext cx="11521016" cy="0"/>
          </a:xfrm>
          <a:prstGeom prst="line">
            <a:avLst/>
          </a:prstGeom>
          <a:ln w="1270" cmpd="sng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egnaposto numero diapositiva 4"/>
          <p:cNvSpPr txBox="1">
            <a:spLocks/>
          </p:cNvSpPr>
          <p:nvPr userDrawn="1"/>
        </p:nvSpPr>
        <p:spPr>
          <a:xfrm>
            <a:off x="11268600" y="6588000"/>
            <a:ext cx="427411" cy="19959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it-IT"/>
            </a:defPPr>
            <a:lvl1pPr marL="0" algn="l" defTabSz="457200" rtl="0" eaLnBrk="1" latinLnBrk="0" hangingPunct="1">
              <a:defRPr sz="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48F461-6B1C-CA42-A063-2DCE900AB2CB}" type="slidenum">
              <a:rPr lang="it-IT" sz="800" smtClean="0">
                <a:solidFill>
                  <a:srgbClr val="898C8A"/>
                </a:solidFill>
                <a:latin typeface="Arial"/>
              </a:rPr>
              <a:pPr/>
              <a:t>‹N›</a:t>
            </a:fld>
            <a:endParaRPr lang="it-IT" sz="800">
              <a:solidFill>
                <a:srgbClr val="898C8A"/>
              </a:solidFill>
              <a:latin typeface="Arial"/>
            </a:endParaRPr>
          </a:p>
        </p:txBody>
      </p:sp>
      <p:cxnSp>
        <p:nvCxnSpPr>
          <p:cNvPr id="28" name="Connettore 1 27"/>
          <p:cNvCxnSpPr/>
          <p:nvPr userDrawn="1"/>
        </p:nvCxnSpPr>
        <p:spPr>
          <a:xfrm rot="5400000">
            <a:off x="10902255" y="6654536"/>
            <a:ext cx="186266" cy="2117"/>
          </a:xfrm>
          <a:prstGeom prst="line">
            <a:avLst/>
          </a:prstGeom>
          <a:ln w="190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piè di pagina 5"/>
          <p:cNvSpPr txBox="1">
            <a:spLocks/>
          </p:cNvSpPr>
          <p:nvPr userDrawn="1"/>
        </p:nvSpPr>
        <p:spPr>
          <a:xfrm>
            <a:off x="720000" y="6588001"/>
            <a:ext cx="5036005" cy="234131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it-IT"/>
            </a:defPPr>
            <a:lvl1pPr marL="0" algn="l" defTabSz="457200" rtl="0" eaLnBrk="1" latinLnBrk="0" hangingPunct="1">
              <a:defRPr sz="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800" dirty="0">
                <a:solidFill>
                  <a:srgbClr val="898C8A"/>
                </a:solidFill>
              </a:rPr>
              <a:t>JPK - </a:t>
            </a:r>
            <a:r>
              <a:rPr lang="it-IT" sz="800" dirty="0" err="1">
                <a:solidFill>
                  <a:srgbClr val="898C8A"/>
                </a:solidFill>
              </a:rPr>
              <a:t>Jednolity</a:t>
            </a:r>
            <a:r>
              <a:rPr lang="it-IT" sz="800" dirty="0">
                <a:solidFill>
                  <a:srgbClr val="898C8A"/>
                </a:solidFill>
              </a:rPr>
              <a:t> </a:t>
            </a:r>
            <a:r>
              <a:rPr lang="it-IT" sz="800" dirty="0" err="1">
                <a:solidFill>
                  <a:srgbClr val="898C8A"/>
                </a:solidFill>
              </a:rPr>
              <a:t>Plik</a:t>
            </a:r>
            <a:r>
              <a:rPr lang="it-IT" sz="800" dirty="0">
                <a:solidFill>
                  <a:srgbClr val="898C8A"/>
                </a:solidFill>
              </a:rPr>
              <a:t> </a:t>
            </a:r>
            <a:r>
              <a:rPr lang="it-IT" sz="800" dirty="0" err="1">
                <a:solidFill>
                  <a:srgbClr val="898C8A"/>
                </a:solidFill>
              </a:rPr>
              <a:t>Kontrolny_Update</a:t>
            </a:r>
            <a:r>
              <a:rPr lang="it-IT" sz="800" dirty="0">
                <a:solidFill>
                  <a:srgbClr val="898C8A"/>
                </a:solidFill>
              </a:rPr>
              <a:t> meeting</a:t>
            </a:r>
          </a:p>
        </p:txBody>
      </p:sp>
      <p:sp>
        <p:nvSpPr>
          <p:cNvPr id="10" name="Segnaposto data 3"/>
          <p:cNvSpPr txBox="1">
            <a:spLocks/>
          </p:cNvSpPr>
          <p:nvPr userDrawn="1"/>
        </p:nvSpPr>
        <p:spPr>
          <a:xfrm>
            <a:off x="8815191" y="6588001"/>
            <a:ext cx="1894357" cy="20653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it-IT"/>
            </a:defPPr>
            <a:lvl1pPr marL="0" algn="r" defTabSz="457200" rtl="0" eaLnBrk="1" latinLnBrk="0" hangingPunct="1">
              <a:defRPr sz="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rgbClr val="898C8A"/>
                </a:solidFill>
              </a:rPr>
              <a:t>July 29th, 2016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8" r:id="rId2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ttore 1 14"/>
          <p:cNvCxnSpPr/>
          <p:nvPr userDrawn="1"/>
        </p:nvCxnSpPr>
        <p:spPr>
          <a:xfrm>
            <a:off x="687917" y="658813"/>
            <a:ext cx="11521016" cy="0"/>
          </a:xfrm>
          <a:prstGeom prst="line">
            <a:avLst/>
          </a:prstGeom>
          <a:ln w="1270" cmpd="sng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05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tangolo 31"/>
          <p:cNvSpPr/>
          <p:nvPr userDrawn="1"/>
        </p:nvSpPr>
        <p:spPr>
          <a:xfrm>
            <a:off x="0" y="1625600"/>
            <a:ext cx="12192000" cy="4597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ttore 1 14"/>
          <p:cNvCxnSpPr/>
          <p:nvPr userDrawn="1"/>
        </p:nvCxnSpPr>
        <p:spPr>
          <a:xfrm>
            <a:off x="687917" y="658813"/>
            <a:ext cx="11521016" cy="0"/>
          </a:xfrm>
          <a:prstGeom prst="line">
            <a:avLst/>
          </a:prstGeom>
          <a:ln w="1270" cmpd="sng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685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tangolo 31"/>
          <p:cNvSpPr/>
          <p:nvPr userDrawn="1"/>
        </p:nvSpPr>
        <p:spPr>
          <a:xfrm>
            <a:off x="0" y="1625600"/>
            <a:ext cx="12192000" cy="4597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05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ttore 1 14"/>
          <p:cNvCxnSpPr/>
          <p:nvPr userDrawn="1"/>
        </p:nvCxnSpPr>
        <p:spPr>
          <a:xfrm>
            <a:off x="687917" y="658813"/>
            <a:ext cx="11521016" cy="0"/>
          </a:xfrm>
          <a:prstGeom prst="line">
            <a:avLst/>
          </a:prstGeom>
          <a:ln w="1270" cmpd="sng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gnaposto numero diapositiva 4"/>
          <p:cNvSpPr txBox="1">
            <a:spLocks/>
          </p:cNvSpPr>
          <p:nvPr userDrawn="1"/>
        </p:nvSpPr>
        <p:spPr>
          <a:xfrm>
            <a:off x="11268600" y="6588000"/>
            <a:ext cx="427411" cy="19959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it-IT"/>
            </a:defPPr>
            <a:lvl1pPr marL="0" algn="l" defTabSz="457200" rtl="0" eaLnBrk="1" latinLnBrk="0" hangingPunct="1">
              <a:defRPr sz="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48F461-6B1C-CA42-A063-2DCE900AB2CB}" type="slidenum">
              <a:rPr lang="it-IT" sz="800" smtClean="0">
                <a:solidFill>
                  <a:srgbClr val="898C8A"/>
                </a:solidFill>
                <a:latin typeface="Arial"/>
              </a:rPr>
              <a:pPr/>
              <a:t>‹N›</a:t>
            </a:fld>
            <a:endParaRPr lang="it-IT" sz="800">
              <a:solidFill>
                <a:srgbClr val="898C8A"/>
              </a:solidFill>
              <a:latin typeface="Arial"/>
            </a:endParaRPr>
          </a:p>
        </p:txBody>
      </p:sp>
      <p:cxnSp>
        <p:nvCxnSpPr>
          <p:cNvPr id="16" name="Connettore 1 15"/>
          <p:cNvCxnSpPr/>
          <p:nvPr userDrawn="1"/>
        </p:nvCxnSpPr>
        <p:spPr>
          <a:xfrm rot="5400000">
            <a:off x="10902255" y="6654536"/>
            <a:ext cx="186266" cy="2117"/>
          </a:xfrm>
          <a:prstGeom prst="line">
            <a:avLst/>
          </a:prstGeom>
          <a:ln w="190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egnaposto piè di pagina 5"/>
          <p:cNvSpPr txBox="1">
            <a:spLocks/>
          </p:cNvSpPr>
          <p:nvPr userDrawn="1"/>
        </p:nvSpPr>
        <p:spPr>
          <a:xfrm>
            <a:off x="720000" y="6588001"/>
            <a:ext cx="5036005" cy="234131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it-IT"/>
            </a:defPPr>
            <a:lvl1pPr marL="0" algn="l" defTabSz="457200" rtl="0" eaLnBrk="1" latinLnBrk="0" hangingPunct="1">
              <a:defRPr sz="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800" dirty="0">
                <a:solidFill>
                  <a:srgbClr val="898C8A"/>
                </a:solidFill>
              </a:rPr>
              <a:t>JPK - </a:t>
            </a:r>
            <a:r>
              <a:rPr lang="it-IT" sz="800" dirty="0" err="1">
                <a:solidFill>
                  <a:srgbClr val="898C8A"/>
                </a:solidFill>
              </a:rPr>
              <a:t>Jednolity</a:t>
            </a:r>
            <a:r>
              <a:rPr lang="it-IT" sz="800" dirty="0">
                <a:solidFill>
                  <a:srgbClr val="898C8A"/>
                </a:solidFill>
              </a:rPr>
              <a:t> </a:t>
            </a:r>
            <a:r>
              <a:rPr lang="it-IT" sz="800" dirty="0" err="1">
                <a:solidFill>
                  <a:srgbClr val="898C8A"/>
                </a:solidFill>
              </a:rPr>
              <a:t>Plik</a:t>
            </a:r>
            <a:r>
              <a:rPr lang="it-IT" sz="800" dirty="0">
                <a:solidFill>
                  <a:srgbClr val="898C8A"/>
                </a:solidFill>
              </a:rPr>
              <a:t> </a:t>
            </a:r>
            <a:r>
              <a:rPr lang="it-IT" sz="800" dirty="0" err="1">
                <a:solidFill>
                  <a:srgbClr val="898C8A"/>
                </a:solidFill>
              </a:rPr>
              <a:t>Kontrolny_Update</a:t>
            </a:r>
            <a:r>
              <a:rPr lang="it-IT" sz="800" dirty="0">
                <a:solidFill>
                  <a:srgbClr val="898C8A"/>
                </a:solidFill>
              </a:rPr>
              <a:t> meeting</a:t>
            </a:r>
          </a:p>
        </p:txBody>
      </p:sp>
      <p:sp>
        <p:nvSpPr>
          <p:cNvPr id="8" name="Segnaposto data 3"/>
          <p:cNvSpPr txBox="1">
            <a:spLocks/>
          </p:cNvSpPr>
          <p:nvPr userDrawn="1"/>
        </p:nvSpPr>
        <p:spPr>
          <a:xfrm>
            <a:off x="8815191" y="6588001"/>
            <a:ext cx="1894357" cy="20653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it-IT"/>
            </a:defPPr>
            <a:lvl1pPr marL="0" algn="r" defTabSz="457200" rtl="0" eaLnBrk="1" latinLnBrk="0" hangingPunct="1">
              <a:defRPr sz="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rgbClr val="898C8A"/>
                </a:solidFill>
              </a:rPr>
              <a:t>July 29th, 2016</a:t>
            </a:r>
          </a:p>
        </p:txBody>
      </p:sp>
    </p:spTree>
    <p:extLst>
      <p:ext uri="{BB962C8B-B14F-4D97-AF65-F5344CB8AC3E}">
        <p14:creationId xmlns:p14="http://schemas.microsoft.com/office/powerpoint/2010/main" val="298697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ttore 1 14"/>
          <p:cNvCxnSpPr/>
          <p:nvPr userDrawn="1"/>
        </p:nvCxnSpPr>
        <p:spPr>
          <a:xfrm>
            <a:off x="687917" y="658813"/>
            <a:ext cx="11521016" cy="0"/>
          </a:xfrm>
          <a:prstGeom prst="line">
            <a:avLst/>
          </a:prstGeom>
          <a:ln w="1270" cmpd="sng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numero diapositiva 4"/>
          <p:cNvSpPr txBox="1">
            <a:spLocks/>
          </p:cNvSpPr>
          <p:nvPr userDrawn="1"/>
        </p:nvSpPr>
        <p:spPr>
          <a:xfrm>
            <a:off x="11268600" y="6588000"/>
            <a:ext cx="427411" cy="19959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it-IT"/>
            </a:defPPr>
            <a:lvl1pPr marL="0" algn="l" defTabSz="457200" rtl="0" eaLnBrk="1" latinLnBrk="0" hangingPunct="1">
              <a:defRPr sz="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48F461-6B1C-CA42-A063-2DCE900AB2CB}" type="slidenum">
              <a:rPr lang="it-IT" sz="800" smtClean="0">
                <a:solidFill>
                  <a:srgbClr val="898C8A"/>
                </a:solidFill>
                <a:latin typeface="Arial"/>
              </a:rPr>
              <a:pPr/>
              <a:t>‹N›</a:t>
            </a:fld>
            <a:endParaRPr lang="it-IT" sz="800">
              <a:solidFill>
                <a:srgbClr val="898C8A"/>
              </a:solidFill>
              <a:latin typeface="Arial"/>
            </a:endParaRPr>
          </a:p>
        </p:txBody>
      </p:sp>
      <p:cxnSp>
        <p:nvCxnSpPr>
          <p:cNvPr id="9" name="Connettore 1 8"/>
          <p:cNvCxnSpPr/>
          <p:nvPr userDrawn="1"/>
        </p:nvCxnSpPr>
        <p:spPr>
          <a:xfrm rot="5400000">
            <a:off x="10902255" y="6654536"/>
            <a:ext cx="186266" cy="2117"/>
          </a:xfrm>
          <a:prstGeom prst="line">
            <a:avLst/>
          </a:prstGeom>
          <a:ln w="190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gnaposto piè di pagina 5"/>
          <p:cNvSpPr txBox="1">
            <a:spLocks/>
          </p:cNvSpPr>
          <p:nvPr userDrawn="1"/>
        </p:nvSpPr>
        <p:spPr>
          <a:xfrm>
            <a:off x="720000" y="6588001"/>
            <a:ext cx="5036005" cy="234131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it-IT"/>
            </a:defPPr>
            <a:lvl1pPr marL="0" algn="l" defTabSz="457200" rtl="0" eaLnBrk="1" latinLnBrk="0" hangingPunct="1">
              <a:defRPr sz="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800" dirty="0">
                <a:solidFill>
                  <a:srgbClr val="898C8A"/>
                </a:solidFill>
              </a:rPr>
              <a:t>JPK - </a:t>
            </a:r>
            <a:r>
              <a:rPr lang="it-IT" sz="800" dirty="0" err="1">
                <a:solidFill>
                  <a:srgbClr val="898C8A"/>
                </a:solidFill>
              </a:rPr>
              <a:t>Jednolity</a:t>
            </a:r>
            <a:r>
              <a:rPr lang="it-IT" sz="800" dirty="0">
                <a:solidFill>
                  <a:srgbClr val="898C8A"/>
                </a:solidFill>
              </a:rPr>
              <a:t> </a:t>
            </a:r>
            <a:r>
              <a:rPr lang="it-IT" sz="800" dirty="0" err="1">
                <a:solidFill>
                  <a:srgbClr val="898C8A"/>
                </a:solidFill>
              </a:rPr>
              <a:t>Plik</a:t>
            </a:r>
            <a:r>
              <a:rPr lang="it-IT" sz="800" dirty="0">
                <a:solidFill>
                  <a:srgbClr val="898C8A"/>
                </a:solidFill>
              </a:rPr>
              <a:t> </a:t>
            </a:r>
            <a:r>
              <a:rPr lang="it-IT" sz="800" dirty="0" err="1">
                <a:solidFill>
                  <a:srgbClr val="898C8A"/>
                </a:solidFill>
              </a:rPr>
              <a:t>Kontrolny_Update</a:t>
            </a:r>
            <a:r>
              <a:rPr lang="it-IT" sz="800" dirty="0">
                <a:solidFill>
                  <a:srgbClr val="898C8A"/>
                </a:solidFill>
              </a:rPr>
              <a:t> meeting</a:t>
            </a:r>
          </a:p>
        </p:txBody>
      </p:sp>
      <p:sp>
        <p:nvSpPr>
          <p:cNvPr id="12" name="Segnaposto data 3"/>
          <p:cNvSpPr txBox="1">
            <a:spLocks/>
          </p:cNvSpPr>
          <p:nvPr userDrawn="1"/>
        </p:nvSpPr>
        <p:spPr>
          <a:xfrm>
            <a:off x="8815191" y="6588001"/>
            <a:ext cx="1894357" cy="20653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it-IT"/>
            </a:defPPr>
            <a:lvl1pPr marL="0" algn="r" defTabSz="457200" rtl="0" eaLnBrk="1" latinLnBrk="0" hangingPunct="1">
              <a:defRPr sz="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rgbClr val="898C8A"/>
                </a:solidFill>
              </a:rPr>
              <a:t>July 29th, 2016</a:t>
            </a:r>
          </a:p>
        </p:txBody>
      </p:sp>
    </p:spTree>
    <p:extLst>
      <p:ext uri="{BB962C8B-B14F-4D97-AF65-F5344CB8AC3E}">
        <p14:creationId xmlns:p14="http://schemas.microsoft.com/office/powerpoint/2010/main" val="403702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1" r:id="rId3"/>
    <p:sldLayoutId id="2147483882" r:id="rId4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8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22" b="100000" l="0" r="99846">
                        <a14:foregroundMark x1="23575" y1="19601" x2="23575" y2="19601"/>
                        <a14:foregroundMark x1="53005" y1="12292" x2="53005" y2="12292"/>
                        <a14:foregroundMark x1="4622" y1="92359" x2="4622" y2="92359"/>
                        <a14:foregroundMark x1="74730" y1="19601" x2="74730" y2="19601"/>
                        <a14:foregroundMark x1="92450" y1="41196" x2="92450" y2="41196"/>
                        <a14:foregroundMark x1="70724" y1="58140" x2="70724" y2="58140"/>
                        <a14:foregroundMark x1="9091" y1="92359" x2="9091" y2="92359"/>
                        <a14:foregroundMark x1="10324" y1="93355" x2="10324" y2="93355"/>
                        <a14:foregroundMark x1="11402" y1="92359" x2="11402" y2="92359"/>
                        <a14:foregroundMark x1="14946" y1="93023" x2="14946" y2="93023"/>
                        <a14:foregroundMark x1="17720" y1="90698" x2="17720" y2="90698"/>
                        <a14:foregroundMark x1="20647" y1="92359" x2="20647" y2="92359"/>
                        <a14:foregroundMark x1="23575" y1="92027" x2="23575" y2="92027"/>
                        <a14:foregroundMark x1="25424" y1="91030" x2="25424" y2="91030"/>
                        <a14:foregroundMark x1="27735" y1="88372" x2="27735" y2="88372"/>
                        <a14:foregroundMark x1="27735" y1="92691" x2="27735" y2="92691"/>
                        <a14:foregroundMark x1="32357" y1="91694" x2="32357" y2="91694"/>
                        <a14:foregroundMark x1="35747" y1="92691" x2="35747" y2="92691"/>
                        <a14:foregroundMark x1="38675" y1="92359" x2="38675" y2="92359"/>
                        <a14:foregroundMark x1="42373" y1="93688" x2="42373" y2="93688"/>
                        <a14:foregroundMark x1="45146" y1="92691" x2="45146" y2="92691"/>
                        <a14:foregroundMark x1="46225" y1="92691" x2="46225" y2="92691"/>
                        <a14:foregroundMark x1="49307" y1="93355" x2="49307" y2="93355"/>
                        <a14:foregroundMark x1="53775" y1="92359" x2="53775" y2="92359"/>
                        <a14:foregroundMark x1="58243" y1="92691" x2="58243" y2="92691"/>
                        <a14:foregroundMark x1="62866" y1="93023" x2="62866" y2="93023"/>
                        <a14:foregroundMark x1="64869" y1="91362" x2="64869" y2="91362"/>
                        <a14:foregroundMark x1="69800" y1="91694" x2="69800" y2="91694"/>
                        <a14:foregroundMark x1="73652" y1="92027" x2="73652" y2="92027"/>
                        <a14:foregroundMark x1="76425" y1="91694" x2="76425" y2="91694"/>
                        <a14:foregroundMark x1="77812" y1="91694" x2="77812" y2="91694"/>
                        <a14:foregroundMark x1="80586" y1="92691" x2="80586" y2="92691"/>
                        <a14:foregroundMark x1="85362" y1="93688" x2="85362" y2="93688"/>
                        <a14:foregroundMark x1="88136" y1="91694" x2="88136" y2="91694"/>
                        <a14:foregroundMark x1="90601" y1="92027" x2="90601" y2="92027"/>
                        <a14:backgroundMark x1="35131" y1="97674" x2="35131" y2="97674"/>
                        <a14:backgroundMark x1="28351" y1="95017" x2="28351" y2="95017"/>
                        <a14:backgroundMark x1="18798" y1="93023" x2="18798" y2="93023"/>
                        <a14:backgroundMark x1="74576" y1="93688" x2="74576" y2="93688"/>
                        <a14:backgroundMark x1="88136" y1="94352" x2="88136" y2="94352"/>
                        <a14:backgroundMark x1="43297" y1="93688" x2="43297" y2="93688"/>
                      </a14:backgroundRemoval>
                    </a14:imgEffect>
                  </a14:imgLayer>
                </a14:imgProps>
              </a:ext>
            </a:extLst>
          </a:blip>
          <a:stretch/>
        </p:blipFill>
        <p:spPr>
          <a:xfrm>
            <a:off x="9188034" y="345314"/>
            <a:ext cx="2232244" cy="936104"/>
          </a:xfrm>
          <a:prstGeom prst="rect">
            <a:avLst/>
          </a:prstGeom>
          <a:ln w="9360">
            <a:noFill/>
          </a:ln>
          <a:scene3d>
            <a:camera prst="perspectiveRelaxed"/>
            <a:lightRig rig="threePt" dir="t"/>
          </a:scene3d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3C9FFF0-F63A-BB4C-841F-8AB15DB05F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243" y="2340372"/>
            <a:ext cx="8145515" cy="549333"/>
          </a:xfrm>
        </p:spPr>
        <p:txBody>
          <a:bodyPr/>
          <a:lstStyle/>
          <a:p>
            <a:r>
              <a:rPr lang="it-IT" dirty="0"/>
              <a:t>Cosa si nasconde dietro quell’orecchio?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5BF3FF1-7743-7044-A8A9-DAB01A3C5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357351" cy="1619824"/>
          </a:xfrm>
          <a:prstGeom prst="rect">
            <a:avLst/>
          </a:prstGeom>
        </p:spPr>
      </p:pic>
      <p:sp>
        <p:nvSpPr>
          <p:cNvPr id="10" name="Titolo 3">
            <a:extLst>
              <a:ext uri="{FF2B5EF4-FFF2-40B4-BE49-F238E27FC236}">
                <a16:creationId xmlns:a16="http://schemas.microsoft.com/office/drawing/2014/main" id="{686E50CE-2351-3241-83AB-118441014649}"/>
              </a:ext>
            </a:extLst>
          </p:cNvPr>
          <p:cNvSpPr txBox="1">
            <a:spLocks/>
          </p:cNvSpPr>
          <p:nvPr/>
        </p:nvSpPr>
        <p:spPr>
          <a:xfrm>
            <a:off x="2390100" y="5133393"/>
            <a:ext cx="6947546" cy="707886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it-IT" sz="2000" cap="small" dirty="0">
                <a:latin typeface="Calibri" charset="0"/>
                <a:ea typeface="Calibri" charset="0"/>
                <a:cs typeface="Calibri" charset="0"/>
              </a:rPr>
              <a:t>Scuola di Specializzazione in Pediatria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sz="2000" cap="small" dirty="0">
                <a:latin typeface="Calibri" charset="0"/>
                <a:ea typeface="Calibri" charset="0"/>
                <a:cs typeface="Calibri" charset="0"/>
              </a:rPr>
              <a:t>Università del Piemonte Orientale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E3C1199-1A58-064A-A24A-3A04917BC5B8}"/>
              </a:ext>
            </a:extLst>
          </p:cNvPr>
          <p:cNvSpPr txBox="1"/>
          <p:nvPr/>
        </p:nvSpPr>
        <p:spPr>
          <a:xfrm>
            <a:off x="3728511" y="3360602"/>
            <a:ext cx="42515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D.ssa</a:t>
            </a:r>
            <a:r>
              <a:rPr lang="it-IT" sz="2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Laura Bucchino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A76B9AC-384B-0C43-8E18-551D40E6701C}"/>
              </a:ext>
            </a:extLst>
          </p:cNvPr>
          <p:cNvSpPr txBox="1"/>
          <p:nvPr/>
        </p:nvSpPr>
        <p:spPr>
          <a:xfrm>
            <a:off x="3906982" y="4293164"/>
            <a:ext cx="3809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Roma, 18.5.2019</a:t>
            </a:r>
          </a:p>
        </p:txBody>
      </p:sp>
    </p:spTree>
    <p:extLst>
      <p:ext uri="{BB962C8B-B14F-4D97-AF65-F5344CB8AC3E}">
        <p14:creationId xmlns:p14="http://schemas.microsoft.com/office/powerpoint/2010/main" val="2099447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arrotondato 5">
            <a:extLst>
              <a:ext uri="{FF2B5EF4-FFF2-40B4-BE49-F238E27FC236}">
                <a16:creationId xmlns:a16="http://schemas.microsoft.com/office/drawing/2014/main" id="{A42606C2-0AF4-0C4F-890E-5F3C26B83C2C}"/>
              </a:ext>
            </a:extLst>
          </p:cNvPr>
          <p:cNvSpPr/>
          <p:nvPr/>
        </p:nvSpPr>
        <p:spPr>
          <a:xfrm>
            <a:off x="154380" y="1045816"/>
            <a:ext cx="5195480" cy="128220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Eseguite: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Vis. Oculistica: </a:t>
            </a:r>
            <a:r>
              <a:rPr lang="it-IT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papilledema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, visus 10/10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Vis. ORL: otite esterna </a:t>
            </a:r>
            <a:r>
              <a:rPr lang="it-IT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sx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Vis. NPI</a:t>
            </a:r>
            <a:endParaRPr lang="it-I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CF57267-2B16-6B43-BE43-0D90EFDD6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602" y="0"/>
            <a:ext cx="3292476" cy="377258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E35E9B6-7B38-924C-8849-8D30886AF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8518" y="1156"/>
            <a:ext cx="3583481" cy="3772583"/>
          </a:xfrm>
          <a:prstGeom prst="rect">
            <a:avLst/>
          </a:prstGeom>
        </p:spPr>
      </p:pic>
      <p:sp>
        <p:nvSpPr>
          <p:cNvPr id="19" name="Freccia destra 18">
            <a:extLst>
              <a:ext uri="{FF2B5EF4-FFF2-40B4-BE49-F238E27FC236}">
                <a16:creationId xmlns:a16="http://schemas.microsoft.com/office/drawing/2014/main" id="{68FAE434-8E42-1C46-AE7A-5F16FCDB53CA}"/>
              </a:ext>
            </a:extLst>
          </p:cNvPr>
          <p:cNvSpPr/>
          <p:nvPr/>
        </p:nvSpPr>
        <p:spPr>
          <a:xfrm>
            <a:off x="1857824" y="1956438"/>
            <a:ext cx="616938" cy="2129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id="{9E9543DA-6408-904E-B4EC-0855533950E7}"/>
              </a:ext>
            </a:extLst>
          </p:cNvPr>
          <p:cNvSpPr/>
          <p:nvPr/>
        </p:nvSpPr>
        <p:spPr>
          <a:xfrm>
            <a:off x="2696316" y="1829610"/>
            <a:ext cx="3583481" cy="4601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chemeClr val="bg1"/>
                </a:solidFill>
              </a:rPr>
              <a:t>Paralisi del VI </a:t>
            </a:r>
            <a:r>
              <a:rPr lang="it-IT" b="1" dirty="0" err="1">
                <a:solidFill>
                  <a:schemeClr val="bg1"/>
                </a:solidFill>
              </a:rPr>
              <a:t>nc</a:t>
            </a:r>
            <a:r>
              <a:rPr lang="it-IT" b="1" dirty="0">
                <a:solidFill>
                  <a:schemeClr val="bg1"/>
                </a:solidFill>
              </a:rPr>
              <a:t> a </a:t>
            </a:r>
            <a:r>
              <a:rPr lang="it-IT" b="1" dirty="0" err="1">
                <a:solidFill>
                  <a:schemeClr val="bg1"/>
                </a:solidFill>
              </a:rPr>
              <a:t>sx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3" name="Rettangolo arrotondato 11">
            <a:extLst>
              <a:ext uri="{FF2B5EF4-FFF2-40B4-BE49-F238E27FC236}">
                <a16:creationId xmlns:a16="http://schemas.microsoft.com/office/drawing/2014/main" id="{E95D1869-341A-BE4F-94F5-3983F478DFB5}"/>
              </a:ext>
            </a:extLst>
          </p:cNvPr>
          <p:cNvSpPr/>
          <p:nvPr/>
        </p:nvSpPr>
        <p:spPr>
          <a:xfrm>
            <a:off x="154380" y="2500117"/>
            <a:ext cx="5195480" cy="1255518"/>
          </a:xfrm>
          <a:prstGeom prst="roundRect">
            <a:avLst/>
          </a:prstGeom>
          <a:noFill/>
          <a:ln>
            <a:solidFill>
              <a:srgbClr val="5F89B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 err="1">
                <a:solidFill>
                  <a:schemeClr val="tx1"/>
                </a:solidFill>
              </a:rPr>
              <a:t>Otomastoidite</a:t>
            </a:r>
            <a:r>
              <a:rPr lang="it-IT" dirty="0">
                <a:solidFill>
                  <a:schemeClr val="tx1"/>
                </a:solidFill>
              </a:rPr>
              <a:t> sinistra. Estesa trombosi che coinvolge il seno trasverso, il seno sigmoideo e l’origine della giugulare interna a </a:t>
            </a:r>
            <a:r>
              <a:rPr lang="it-IT" dirty="0" err="1">
                <a:solidFill>
                  <a:schemeClr val="tx1"/>
                </a:solidFill>
              </a:rPr>
              <a:t>sx</a:t>
            </a:r>
            <a:r>
              <a:rPr lang="it-IT" b="1" dirty="0">
                <a:solidFill>
                  <a:schemeClr val="tx1"/>
                </a:solidFill>
              </a:rPr>
              <a:t>. 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5B4A08EC-0ABB-FC4B-BDB0-03360F745F33}"/>
              </a:ext>
            </a:extLst>
          </p:cNvPr>
          <p:cNvSpPr/>
          <p:nvPr/>
        </p:nvSpPr>
        <p:spPr>
          <a:xfrm>
            <a:off x="5462649" y="116721"/>
            <a:ext cx="6729351" cy="4601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chemeClr val="bg1"/>
                </a:solidFill>
              </a:rPr>
              <a:t>TC encefalo urgente con e senza mdc</a:t>
            </a:r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FE3D4CD4-8561-4C4A-8F31-FF255AECBD47}"/>
              </a:ext>
            </a:extLst>
          </p:cNvPr>
          <p:cNvSpPr/>
          <p:nvPr/>
        </p:nvSpPr>
        <p:spPr>
          <a:xfrm>
            <a:off x="8946071" y="5312530"/>
            <a:ext cx="2814452" cy="468910"/>
          </a:xfrm>
          <a:prstGeom prst="rect">
            <a:avLst/>
          </a:prstGeom>
          <a:noFill/>
          <a:ln w="38100">
            <a:solidFill>
              <a:srgbClr val="5F89B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rgbClr val="6784C1"/>
                </a:solidFill>
              </a:rPr>
              <a:t>Acetazolamide</a:t>
            </a:r>
            <a:endParaRPr lang="it-IT" dirty="0">
              <a:solidFill>
                <a:srgbClr val="6784C1"/>
              </a:solidFill>
            </a:endParaRPr>
          </a:p>
        </p:txBody>
      </p:sp>
      <p:pic>
        <p:nvPicPr>
          <p:cNvPr id="48" name="Immagine 47">
            <a:extLst>
              <a:ext uri="{FF2B5EF4-FFF2-40B4-BE49-F238E27FC236}">
                <a16:creationId xmlns:a16="http://schemas.microsoft.com/office/drawing/2014/main" id="{90BB47AD-3493-B841-9D47-0C3DBAE15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22" y="4409806"/>
            <a:ext cx="3432407" cy="2408836"/>
          </a:xfrm>
          <a:prstGeom prst="rect">
            <a:avLst/>
          </a:prstGeom>
        </p:spPr>
      </p:pic>
      <p:sp>
        <p:nvSpPr>
          <p:cNvPr id="49" name="Triangolo 48">
            <a:extLst>
              <a:ext uri="{FF2B5EF4-FFF2-40B4-BE49-F238E27FC236}">
                <a16:creationId xmlns:a16="http://schemas.microsoft.com/office/drawing/2014/main" id="{7D0A3548-02D2-9647-BD48-2B86507C10D2}"/>
              </a:ext>
            </a:extLst>
          </p:cNvPr>
          <p:cNvSpPr/>
          <p:nvPr/>
        </p:nvSpPr>
        <p:spPr>
          <a:xfrm>
            <a:off x="4269788" y="4170128"/>
            <a:ext cx="4152408" cy="2648514"/>
          </a:xfrm>
          <a:prstGeom prst="triangle">
            <a:avLst>
              <a:gd name="adj" fmla="val 48576"/>
            </a:avLst>
          </a:prstGeom>
          <a:noFill/>
          <a:ln w="38100">
            <a:solidFill>
              <a:srgbClr val="6784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0" name="Triangolo 49">
            <a:extLst>
              <a:ext uri="{FF2B5EF4-FFF2-40B4-BE49-F238E27FC236}">
                <a16:creationId xmlns:a16="http://schemas.microsoft.com/office/drawing/2014/main" id="{FE5768F5-B356-0549-893E-F062BA8CCEE1}"/>
              </a:ext>
            </a:extLst>
          </p:cNvPr>
          <p:cNvSpPr/>
          <p:nvPr/>
        </p:nvSpPr>
        <p:spPr>
          <a:xfrm rot="3067873">
            <a:off x="6628589" y="4101691"/>
            <a:ext cx="2713468" cy="165010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Triangolo rettangolo 50">
            <a:extLst>
              <a:ext uri="{FF2B5EF4-FFF2-40B4-BE49-F238E27FC236}">
                <a16:creationId xmlns:a16="http://schemas.microsoft.com/office/drawing/2014/main" id="{706DFC17-CA4E-B240-9E0A-15B5AD293032}"/>
              </a:ext>
            </a:extLst>
          </p:cNvPr>
          <p:cNvSpPr/>
          <p:nvPr/>
        </p:nvSpPr>
        <p:spPr>
          <a:xfrm rot="4899843">
            <a:off x="4550028" y="4277555"/>
            <a:ext cx="1836820" cy="188068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398EC825-E7C0-844D-963A-482E38C85F25}"/>
              </a:ext>
            </a:extLst>
          </p:cNvPr>
          <p:cNvSpPr txBox="1"/>
          <p:nvPr/>
        </p:nvSpPr>
        <p:spPr>
          <a:xfrm>
            <a:off x="2435097" y="4299314"/>
            <a:ext cx="2422040" cy="16832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93872183-9CF0-474B-B869-FBCA05DF2FC6}"/>
              </a:ext>
            </a:extLst>
          </p:cNvPr>
          <p:cNvSpPr txBox="1"/>
          <p:nvPr/>
        </p:nvSpPr>
        <p:spPr>
          <a:xfrm rot="17083644">
            <a:off x="7660885" y="4813321"/>
            <a:ext cx="1611712" cy="878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5" name="Ovale 54">
            <a:extLst>
              <a:ext uri="{FF2B5EF4-FFF2-40B4-BE49-F238E27FC236}">
                <a16:creationId xmlns:a16="http://schemas.microsoft.com/office/drawing/2014/main" id="{FE003DEA-265E-1B42-A119-28BB875455C4}"/>
              </a:ext>
            </a:extLst>
          </p:cNvPr>
          <p:cNvSpPr/>
          <p:nvPr/>
        </p:nvSpPr>
        <p:spPr>
          <a:xfrm>
            <a:off x="6957506" y="6005187"/>
            <a:ext cx="5043190" cy="82045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Ipertensione Endocranica + Paralisi VI </a:t>
            </a:r>
            <a:r>
              <a:rPr lang="it-IT" sz="2000" b="1" dirty="0" err="1"/>
              <a:t>nc</a:t>
            </a:r>
            <a:r>
              <a:rPr lang="it-IT" sz="2000" b="1" dirty="0"/>
              <a:t> </a:t>
            </a:r>
          </a:p>
        </p:txBody>
      </p:sp>
      <p:sp>
        <p:nvSpPr>
          <p:cNvPr id="56" name="Rettangolo 55">
            <a:extLst>
              <a:ext uri="{FF2B5EF4-FFF2-40B4-BE49-F238E27FC236}">
                <a16:creationId xmlns:a16="http://schemas.microsoft.com/office/drawing/2014/main" id="{5CA60C39-662B-7D40-9B00-87ABD6573C22}"/>
              </a:ext>
            </a:extLst>
          </p:cNvPr>
          <p:cNvSpPr/>
          <p:nvPr/>
        </p:nvSpPr>
        <p:spPr>
          <a:xfrm>
            <a:off x="2732252" y="4483007"/>
            <a:ext cx="2193286" cy="1219008"/>
          </a:xfrm>
          <a:prstGeom prst="rect">
            <a:avLst/>
          </a:prstGeom>
          <a:noFill/>
          <a:ln w="38100">
            <a:solidFill>
              <a:srgbClr val="5F89B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rgbClr val="6784C1"/>
                </a:solidFill>
              </a:rPr>
              <a:t>Teicoplanina</a:t>
            </a:r>
            <a:r>
              <a:rPr lang="it-IT" dirty="0">
                <a:solidFill>
                  <a:srgbClr val="6784C1"/>
                </a:solidFill>
              </a:rPr>
              <a:t> </a:t>
            </a:r>
          </a:p>
          <a:p>
            <a:pPr algn="ctr"/>
            <a:r>
              <a:rPr lang="it-IT" dirty="0" err="1">
                <a:solidFill>
                  <a:srgbClr val="6784C1"/>
                </a:solidFill>
              </a:rPr>
              <a:t>Fluconazolo</a:t>
            </a:r>
            <a:endParaRPr lang="it-IT" dirty="0">
              <a:solidFill>
                <a:srgbClr val="6784C1"/>
              </a:solidFill>
            </a:endParaRPr>
          </a:p>
          <a:p>
            <a:pPr algn="ctr"/>
            <a:r>
              <a:rPr lang="it-IT" dirty="0" err="1">
                <a:solidFill>
                  <a:srgbClr val="6784C1"/>
                </a:solidFill>
              </a:rPr>
              <a:t>Piperacillina</a:t>
            </a:r>
            <a:r>
              <a:rPr lang="it-IT" dirty="0">
                <a:solidFill>
                  <a:srgbClr val="6784C1"/>
                </a:solidFill>
              </a:rPr>
              <a:t> - </a:t>
            </a:r>
            <a:r>
              <a:rPr lang="it-IT" dirty="0" err="1">
                <a:solidFill>
                  <a:srgbClr val="6784C1"/>
                </a:solidFill>
              </a:rPr>
              <a:t>Tazobactam</a:t>
            </a:r>
            <a:endParaRPr lang="it-IT" dirty="0">
              <a:solidFill>
                <a:srgbClr val="6784C1"/>
              </a:solidFill>
            </a:endParaRPr>
          </a:p>
        </p:txBody>
      </p:sp>
      <p:sp>
        <p:nvSpPr>
          <p:cNvPr id="57" name="Rettangolo 56">
            <a:extLst>
              <a:ext uri="{FF2B5EF4-FFF2-40B4-BE49-F238E27FC236}">
                <a16:creationId xmlns:a16="http://schemas.microsoft.com/office/drawing/2014/main" id="{57832EF0-454A-8C47-B00E-E046E4341B4F}"/>
              </a:ext>
            </a:extLst>
          </p:cNvPr>
          <p:cNvSpPr/>
          <p:nvPr/>
        </p:nvSpPr>
        <p:spPr>
          <a:xfrm>
            <a:off x="707825" y="4711315"/>
            <a:ext cx="1800297" cy="680215"/>
          </a:xfrm>
          <a:prstGeom prst="rect">
            <a:avLst/>
          </a:prstGeom>
          <a:noFill/>
          <a:ln w="38100">
            <a:solidFill>
              <a:srgbClr val="5F89B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rgbClr val="6784C1"/>
                </a:solidFill>
              </a:rPr>
              <a:t>Ceftriaxone</a:t>
            </a:r>
            <a:endParaRPr lang="it-IT" dirty="0">
              <a:solidFill>
                <a:srgbClr val="6784C1"/>
              </a:solidFill>
            </a:endParaRPr>
          </a:p>
          <a:p>
            <a:pPr algn="ctr"/>
            <a:r>
              <a:rPr lang="it-IT" dirty="0">
                <a:solidFill>
                  <a:srgbClr val="6784C1"/>
                </a:solidFill>
              </a:rPr>
              <a:t>Prednisone </a:t>
            </a:r>
          </a:p>
        </p:txBody>
      </p:sp>
      <p:sp>
        <p:nvSpPr>
          <p:cNvPr id="58" name="Rettangolo 57">
            <a:extLst>
              <a:ext uri="{FF2B5EF4-FFF2-40B4-BE49-F238E27FC236}">
                <a16:creationId xmlns:a16="http://schemas.microsoft.com/office/drawing/2014/main" id="{C7815474-F12F-6741-9FC3-039E07A66265}"/>
              </a:ext>
            </a:extLst>
          </p:cNvPr>
          <p:cNvSpPr/>
          <p:nvPr/>
        </p:nvSpPr>
        <p:spPr>
          <a:xfrm>
            <a:off x="498150" y="5803530"/>
            <a:ext cx="3089526" cy="88592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indent="-11113" algn="just"/>
            <a:r>
              <a:rPr lang="it-IT" b="1" dirty="0"/>
              <a:t>Mutazione in Eterozigosi della Protrombina </a:t>
            </a:r>
          </a:p>
          <a:p>
            <a:pPr marL="11113" indent="-11113" algn="just"/>
            <a:r>
              <a:rPr lang="it-IT" b="1" dirty="0"/>
              <a:t>- FII G20210A -</a:t>
            </a:r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F35247AA-B81D-9B4D-804B-633669959730}"/>
              </a:ext>
            </a:extLst>
          </p:cNvPr>
          <p:cNvSpPr/>
          <p:nvPr/>
        </p:nvSpPr>
        <p:spPr>
          <a:xfrm>
            <a:off x="3366764" y="6217615"/>
            <a:ext cx="2050171" cy="58592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Mastoidite </a:t>
            </a:r>
          </a:p>
        </p:txBody>
      </p:sp>
      <p:sp>
        <p:nvSpPr>
          <p:cNvPr id="60" name="Freccia destra 59">
            <a:extLst>
              <a:ext uri="{FF2B5EF4-FFF2-40B4-BE49-F238E27FC236}">
                <a16:creationId xmlns:a16="http://schemas.microsoft.com/office/drawing/2014/main" id="{D17CD97E-ECD7-F44F-8265-973EE2E9451E}"/>
              </a:ext>
            </a:extLst>
          </p:cNvPr>
          <p:cNvSpPr/>
          <p:nvPr/>
        </p:nvSpPr>
        <p:spPr>
          <a:xfrm>
            <a:off x="2319107" y="5006250"/>
            <a:ext cx="604899" cy="2124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id="{B57CB63B-B765-1746-973E-2B89824CD0DC}"/>
              </a:ext>
            </a:extLst>
          </p:cNvPr>
          <p:cNvSpPr/>
          <p:nvPr/>
        </p:nvSpPr>
        <p:spPr>
          <a:xfrm>
            <a:off x="8264360" y="4098652"/>
            <a:ext cx="3474237" cy="523711"/>
          </a:xfrm>
          <a:prstGeom prst="rect">
            <a:avLst/>
          </a:prstGeom>
          <a:noFill/>
          <a:ln w="38100">
            <a:solidFill>
              <a:srgbClr val="5F89B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rgbClr val="6784C1"/>
                </a:solidFill>
              </a:rPr>
              <a:t>Enoxaparina</a:t>
            </a:r>
            <a:r>
              <a:rPr lang="it-IT" dirty="0">
                <a:solidFill>
                  <a:srgbClr val="6784C1"/>
                </a:solidFill>
              </a:rPr>
              <a:t> </a:t>
            </a:r>
            <a:r>
              <a:rPr lang="it-IT" b="1" dirty="0">
                <a:solidFill>
                  <a:srgbClr val="6784C1"/>
                </a:solidFill>
              </a:rPr>
              <a:t>100 UI/Kg/dose </a:t>
            </a:r>
            <a:endParaRPr lang="it-IT" dirty="0">
              <a:solidFill>
                <a:srgbClr val="6784C1"/>
              </a:solidFill>
            </a:endParaRPr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id="{0E77AEF2-D106-484C-9708-2B0C152F9252}"/>
              </a:ext>
            </a:extLst>
          </p:cNvPr>
          <p:cNvSpPr/>
          <p:nvPr/>
        </p:nvSpPr>
        <p:spPr>
          <a:xfrm>
            <a:off x="4390910" y="3815693"/>
            <a:ext cx="3859480" cy="6507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Trombosi Venosa Cerebrale  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8012E7F1-96F8-EC4E-9A6B-5F24D84CBEEC}"/>
              </a:ext>
            </a:extLst>
          </p:cNvPr>
          <p:cNvSpPr/>
          <p:nvPr/>
        </p:nvSpPr>
        <p:spPr>
          <a:xfrm>
            <a:off x="154380" y="197887"/>
            <a:ext cx="5195481" cy="6758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/>
              <a:t>M.12 anni, </a:t>
            </a:r>
            <a:r>
              <a:rPr lang="it-IT" dirty="0" err="1"/>
              <a:t>Abs</a:t>
            </a:r>
            <a:r>
              <a:rPr lang="it-IT" dirty="0"/>
              <a:t>: giunge in PSP per otalgia, cefalea e diplopia di recente insorgenza</a:t>
            </a:r>
          </a:p>
        </p:txBody>
      </p:sp>
    </p:spTree>
    <p:extLst>
      <p:ext uri="{BB962C8B-B14F-4D97-AF65-F5344CB8AC3E}">
        <p14:creationId xmlns:p14="http://schemas.microsoft.com/office/powerpoint/2010/main" val="171450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4" grpId="0" animBg="1"/>
      <p:bldP spid="34" grpId="1" animBg="1"/>
      <p:bldP spid="33" grpId="0" animBg="1"/>
      <p:bldP spid="28" grpId="0" animBg="1"/>
      <p:bldP spid="46" grpId="0" animBg="1"/>
      <p:bldP spid="49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47" grpId="0" animBg="1"/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magine 21">
            <a:extLst>
              <a:ext uri="{FF2B5EF4-FFF2-40B4-BE49-F238E27FC236}">
                <a16:creationId xmlns:a16="http://schemas.microsoft.com/office/drawing/2014/main" id="{744BA8CA-97A8-1F45-B9F6-5E6C7F569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55" y="188913"/>
            <a:ext cx="3151669" cy="3693727"/>
          </a:xfrm>
          <a:prstGeom prst="rect">
            <a:avLst/>
          </a:prstGeom>
        </p:spPr>
      </p:pic>
      <p:sp>
        <p:nvSpPr>
          <p:cNvPr id="23" name="Rettangolo arrotondato 8">
            <a:extLst>
              <a:ext uri="{FF2B5EF4-FFF2-40B4-BE49-F238E27FC236}">
                <a16:creationId xmlns:a16="http://schemas.microsoft.com/office/drawing/2014/main" id="{B5251411-A69B-F540-A1B3-0A3A52729F4E}"/>
              </a:ext>
            </a:extLst>
          </p:cNvPr>
          <p:cNvSpPr/>
          <p:nvPr/>
        </p:nvSpPr>
        <p:spPr>
          <a:xfrm>
            <a:off x="3540125" y="188913"/>
            <a:ext cx="7957920" cy="77842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/>
              <a:t>RMN encefalo di controllo a 2 </a:t>
            </a:r>
            <a:r>
              <a:rPr lang="it-IT" dirty="0" err="1"/>
              <a:t>sett</a:t>
            </a:r>
            <a:r>
              <a:rPr lang="it-IT" dirty="0"/>
              <a:t>: invariata la tromboflebite. </a:t>
            </a:r>
            <a:r>
              <a:rPr lang="it-IT" b="1" dirty="0"/>
              <a:t>Sinusite mascellare </a:t>
            </a:r>
            <a:r>
              <a:rPr lang="it-IT" b="1" dirty="0" err="1"/>
              <a:t>sx</a:t>
            </a:r>
            <a:r>
              <a:rPr lang="it-IT" b="1" dirty="0"/>
              <a:t> </a:t>
            </a:r>
            <a:r>
              <a:rPr lang="it-IT" dirty="0"/>
              <a:t>e sfenoidale </a:t>
            </a:r>
            <a:r>
              <a:rPr lang="it-IT" dirty="0" err="1"/>
              <a:t>sx</a:t>
            </a:r>
            <a:r>
              <a:rPr lang="it-IT" dirty="0"/>
              <a:t>. Obliterazione di etmoide e seno frontale </a:t>
            </a:r>
            <a:r>
              <a:rPr lang="it-IT" dirty="0" err="1"/>
              <a:t>sx</a:t>
            </a:r>
            <a:r>
              <a:rPr lang="it-IT" dirty="0"/>
              <a:t>. </a:t>
            </a:r>
          </a:p>
        </p:txBody>
      </p:sp>
      <p:sp>
        <p:nvSpPr>
          <p:cNvPr id="24" name="Rettangolo arrotondato 5">
            <a:extLst>
              <a:ext uri="{FF2B5EF4-FFF2-40B4-BE49-F238E27FC236}">
                <a16:creationId xmlns:a16="http://schemas.microsoft.com/office/drawing/2014/main" id="{1C77DF61-AF58-3F4A-81FB-5145A1540CD8}"/>
              </a:ext>
            </a:extLst>
          </p:cNvPr>
          <p:cNvSpPr/>
          <p:nvPr/>
        </p:nvSpPr>
        <p:spPr>
          <a:xfrm>
            <a:off x="4279611" y="2133616"/>
            <a:ext cx="6478947" cy="681563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>
                <a:solidFill>
                  <a:schemeClr val="bg1"/>
                </a:solidFill>
              </a:rPr>
              <a:t>Intervento ORL per sospetta ETMOIDITE ESTERIORIZZATA con compressione del Nervo Ottico di </a:t>
            </a:r>
            <a:r>
              <a:rPr lang="it-IT" dirty="0" err="1">
                <a:solidFill>
                  <a:schemeClr val="bg1"/>
                </a:solidFill>
              </a:rPr>
              <a:t>sx</a:t>
            </a:r>
            <a:r>
              <a:rPr lang="it-IT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5" name="Rettangolo arrotondato 12">
            <a:extLst>
              <a:ext uri="{FF2B5EF4-FFF2-40B4-BE49-F238E27FC236}">
                <a16:creationId xmlns:a16="http://schemas.microsoft.com/office/drawing/2014/main" id="{D81AEA92-239D-3348-AAE2-D14FFA1C3B54}"/>
              </a:ext>
            </a:extLst>
          </p:cNvPr>
          <p:cNvSpPr/>
          <p:nvPr/>
        </p:nvSpPr>
        <p:spPr>
          <a:xfrm>
            <a:off x="4279611" y="1547179"/>
            <a:ext cx="6478947" cy="4642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Calo del </a:t>
            </a:r>
            <a:r>
              <a:rPr lang="it-IT" b="1" dirty="0">
                <a:solidFill>
                  <a:srgbClr val="FF0000"/>
                </a:solidFill>
              </a:rPr>
              <a:t>Visus a </a:t>
            </a:r>
            <a:r>
              <a:rPr lang="it-IT" b="1" dirty="0" err="1">
                <a:solidFill>
                  <a:srgbClr val="FF0000"/>
                </a:solidFill>
              </a:rPr>
              <a:t>sx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>
                <a:solidFill>
                  <a:srgbClr val="FF0000"/>
                </a:solidFill>
                <a:sym typeface="Wingdings" pitchFamily="2" charset="2"/>
              </a:rPr>
              <a:t>a 3/10</a:t>
            </a:r>
            <a:r>
              <a:rPr lang="it-IT" b="1" dirty="0">
                <a:sym typeface="Wingdings" pitchFamily="2" charset="2"/>
              </a:rPr>
              <a:t>. </a:t>
            </a:r>
            <a:r>
              <a:rPr lang="it-IT" dirty="0">
                <a:sym typeface="Wingdings" pitchFamily="2" charset="2"/>
              </a:rPr>
              <a:t>Aumento del </a:t>
            </a:r>
            <a:r>
              <a:rPr lang="it-IT" dirty="0" err="1">
                <a:sym typeface="Wingdings" pitchFamily="2" charset="2"/>
              </a:rPr>
              <a:t>Papilledema</a:t>
            </a:r>
            <a:r>
              <a:rPr lang="it-IT" dirty="0">
                <a:sym typeface="Wingdings" pitchFamily="2" charset="2"/>
              </a:rPr>
              <a:t> a dx. </a:t>
            </a:r>
            <a:endParaRPr lang="it-IT" dirty="0"/>
          </a:p>
        </p:txBody>
      </p:sp>
      <p:sp>
        <p:nvSpPr>
          <p:cNvPr id="28" name="Più 27">
            <a:extLst>
              <a:ext uri="{FF2B5EF4-FFF2-40B4-BE49-F238E27FC236}">
                <a16:creationId xmlns:a16="http://schemas.microsoft.com/office/drawing/2014/main" id="{F1ADD4CF-921B-BB43-AF05-05A799D11B44}"/>
              </a:ext>
            </a:extLst>
          </p:cNvPr>
          <p:cNvSpPr/>
          <p:nvPr/>
        </p:nvSpPr>
        <p:spPr>
          <a:xfrm>
            <a:off x="7353431" y="1089492"/>
            <a:ext cx="331308" cy="335537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B124F7B3-14F6-914D-AC05-F2BFB26B9AC7}"/>
              </a:ext>
            </a:extLst>
          </p:cNvPr>
          <p:cNvSpPr txBox="1"/>
          <p:nvPr/>
        </p:nvSpPr>
        <p:spPr>
          <a:xfrm>
            <a:off x="3540125" y="2937329"/>
            <a:ext cx="8525204" cy="1754326"/>
          </a:xfrm>
          <a:prstGeom prst="rect">
            <a:avLst/>
          </a:prstGeom>
          <a:noFill/>
          <a:ln>
            <a:solidFill>
              <a:srgbClr val="5F89B9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Dimissione in buone condizioni dopo 30 giorni di ricovero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Graduale recupero del visus e scomparsa del </a:t>
            </a:r>
            <a:r>
              <a:rPr lang="it-IT" dirty="0" err="1"/>
              <a:t>papilledema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 2 mesi dall’evento pressoché completa risoluzione della TVC</a:t>
            </a:r>
            <a:r>
              <a:rPr lang="it-IT" i="1" dirty="0"/>
              <a:t>, </a:t>
            </a:r>
            <a:r>
              <a:rPr lang="it-IT" dirty="0"/>
              <a:t>sospesa </a:t>
            </a:r>
            <a:r>
              <a:rPr lang="it-IT" dirty="0" err="1"/>
              <a:t>tp</a:t>
            </a:r>
            <a:r>
              <a:rPr lang="it-IT" dirty="0"/>
              <a:t> antibiotica e steroidea, </a:t>
            </a:r>
            <a:r>
              <a:rPr lang="it-IT" i="1" dirty="0" err="1">
                <a:sym typeface="Wingdings" pitchFamily="2" charset="2"/>
              </a:rPr>
              <a:t>switch</a:t>
            </a:r>
            <a:r>
              <a:rPr lang="it-IT" i="1" dirty="0">
                <a:sym typeface="Wingdings" pitchFamily="2" charset="2"/>
              </a:rPr>
              <a:t> </a:t>
            </a:r>
            <a:r>
              <a:rPr lang="it-IT" dirty="0">
                <a:sym typeface="Wingdings" pitchFamily="2" charset="2"/>
              </a:rPr>
              <a:t>a </a:t>
            </a:r>
            <a:r>
              <a:rPr lang="it-IT" dirty="0" err="1">
                <a:sym typeface="Wingdings" pitchFamily="2" charset="2"/>
              </a:rPr>
              <a:t>Warfarin</a:t>
            </a:r>
            <a:r>
              <a:rPr lang="it-IT" dirty="0">
                <a:sym typeface="Wingdings" pitchFamily="2" charset="2"/>
              </a:rPr>
              <a:t> per </a:t>
            </a:r>
            <a:r>
              <a:rPr lang="it-IT" dirty="0" err="1">
                <a:sym typeface="Wingdings" pitchFamily="2" charset="2"/>
              </a:rPr>
              <a:t>os</a:t>
            </a:r>
            <a:r>
              <a:rPr lang="it-IT" dirty="0">
                <a:sym typeface="Wingdings" pitchFamily="2" charset="2"/>
              </a:rPr>
              <a:t> </a:t>
            </a:r>
            <a:endParaRPr lang="it-IT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 3 mesi persiste lieve paralisi del VI </a:t>
            </a:r>
            <a:r>
              <a:rPr lang="it-IT" dirty="0" err="1"/>
              <a:t>nc</a:t>
            </a:r>
            <a:r>
              <a:rPr lang="it-IT" dirty="0"/>
              <a:t> a </a:t>
            </a:r>
            <a:r>
              <a:rPr lang="it-IT" dirty="0" err="1"/>
              <a:t>sx</a:t>
            </a:r>
            <a:r>
              <a:rPr lang="it-IT" dirty="0"/>
              <a:t> che non impedisce le attività quotidiane</a:t>
            </a:r>
          </a:p>
        </p:txBody>
      </p:sp>
      <p:sp>
        <p:nvSpPr>
          <p:cNvPr id="30" name="Segnaposto testo 7">
            <a:extLst>
              <a:ext uri="{FF2B5EF4-FFF2-40B4-BE49-F238E27FC236}">
                <a16:creationId xmlns:a16="http://schemas.microsoft.com/office/drawing/2014/main" id="{2A7C68F5-A244-5B4B-BA60-B84EB7C1A9C1}"/>
              </a:ext>
            </a:extLst>
          </p:cNvPr>
          <p:cNvSpPr txBox="1">
            <a:spLocks/>
          </p:cNvSpPr>
          <p:nvPr/>
        </p:nvSpPr>
        <p:spPr>
          <a:xfrm>
            <a:off x="3540125" y="4813805"/>
            <a:ext cx="8074044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defTabSz="457200" rtl="0" eaLnBrk="0" fontAlgn="base" hangingPunct="0">
              <a:lnSpc>
                <a:spcPts val="22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  <a:defRPr sz="2200" b="1" i="0" u="none" kern="1200" baseline="0">
                <a:solidFill>
                  <a:schemeClr val="accent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Da questo caso ho imparato che…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F05A43FD-2CFC-B44E-8D14-F817B0501F3C}"/>
              </a:ext>
            </a:extLst>
          </p:cNvPr>
          <p:cNvSpPr txBox="1"/>
          <p:nvPr/>
        </p:nvSpPr>
        <p:spPr>
          <a:xfrm>
            <a:off x="3540125" y="5258030"/>
            <a:ext cx="8480042" cy="1287468"/>
          </a:xfrm>
          <a:prstGeom prst="rect">
            <a:avLst/>
          </a:prstGeom>
          <a:gradFill flip="none" rotWithShape="1">
            <a:gsLst>
              <a:gs pos="0">
                <a:srgbClr val="6784C1">
                  <a:tint val="66000"/>
                  <a:satMod val="160000"/>
                </a:srgbClr>
              </a:gs>
              <a:gs pos="50000">
                <a:srgbClr val="6784C1">
                  <a:tint val="44500"/>
                  <a:satMod val="160000"/>
                </a:srgbClr>
              </a:gs>
              <a:gs pos="100000">
                <a:srgbClr val="6784C1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5F89B9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/>
              <a:t>…l’</a:t>
            </a:r>
            <a:r>
              <a:rPr lang="it-IT" dirty="0" err="1"/>
              <a:t>otomastoidite</a:t>
            </a:r>
            <a:r>
              <a:rPr lang="it-IT" dirty="0"/>
              <a:t> si presenta sempre più frequentemente in modo subacuto, senza evidenza di tumefazione </a:t>
            </a:r>
            <a:r>
              <a:rPr lang="it-IT" dirty="0" err="1"/>
              <a:t>retroauricolare</a:t>
            </a:r>
            <a:r>
              <a:rPr lang="it-IT" dirty="0"/>
              <a:t> tipica, ma direttamente con le sue complicanze, tra cui, la più temibile, è la trombosi venosa cerebrale.</a:t>
            </a:r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521C9016-BD3D-4543-B6E2-1A389466A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34" y="4264093"/>
            <a:ext cx="2415082" cy="228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9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27" grpId="0" animBg="1"/>
      <p:bldP spid="30" grpId="0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8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22" b="100000" l="0" r="99846">
                        <a14:foregroundMark x1="23575" y1="19601" x2="23575" y2="19601"/>
                        <a14:foregroundMark x1="53005" y1="12292" x2="53005" y2="12292"/>
                        <a14:foregroundMark x1="4622" y1="92359" x2="4622" y2="92359"/>
                        <a14:foregroundMark x1="74730" y1="19601" x2="74730" y2="19601"/>
                        <a14:foregroundMark x1="92450" y1="41196" x2="92450" y2="41196"/>
                        <a14:foregroundMark x1="70724" y1="58140" x2="70724" y2="58140"/>
                        <a14:foregroundMark x1="9091" y1="92359" x2="9091" y2="92359"/>
                        <a14:foregroundMark x1="10324" y1="93355" x2="10324" y2="93355"/>
                        <a14:foregroundMark x1="11402" y1="92359" x2="11402" y2="92359"/>
                        <a14:foregroundMark x1="14946" y1="93023" x2="14946" y2="93023"/>
                        <a14:foregroundMark x1="17720" y1="90698" x2="17720" y2="90698"/>
                        <a14:foregroundMark x1="20647" y1="92359" x2="20647" y2="92359"/>
                        <a14:foregroundMark x1="23575" y1="92027" x2="23575" y2="92027"/>
                        <a14:foregroundMark x1="25424" y1="91030" x2="25424" y2="91030"/>
                        <a14:foregroundMark x1="27735" y1="88372" x2="27735" y2="88372"/>
                        <a14:foregroundMark x1="27735" y1="92691" x2="27735" y2="92691"/>
                        <a14:foregroundMark x1="32357" y1="91694" x2="32357" y2="91694"/>
                        <a14:foregroundMark x1="35747" y1="92691" x2="35747" y2="92691"/>
                        <a14:foregroundMark x1="38675" y1="92359" x2="38675" y2="92359"/>
                        <a14:foregroundMark x1="42373" y1="93688" x2="42373" y2="93688"/>
                        <a14:foregroundMark x1="45146" y1="92691" x2="45146" y2="92691"/>
                        <a14:foregroundMark x1="46225" y1="92691" x2="46225" y2="92691"/>
                        <a14:foregroundMark x1="49307" y1="93355" x2="49307" y2="93355"/>
                        <a14:foregroundMark x1="53775" y1="92359" x2="53775" y2="92359"/>
                        <a14:foregroundMark x1="58243" y1="92691" x2="58243" y2="92691"/>
                        <a14:foregroundMark x1="62866" y1="93023" x2="62866" y2="93023"/>
                        <a14:foregroundMark x1="64869" y1="91362" x2="64869" y2="91362"/>
                        <a14:foregroundMark x1="69800" y1="91694" x2="69800" y2="91694"/>
                        <a14:foregroundMark x1="73652" y1="92027" x2="73652" y2="92027"/>
                        <a14:foregroundMark x1="76425" y1="91694" x2="76425" y2="91694"/>
                        <a14:foregroundMark x1="77812" y1="91694" x2="77812" y2="91694"/>
                        <a14:foregroundMark x1="80586" y1="92691" x2="80586" y2="92691"/>
                        <a14:foregroundMark x1="85362" y1="93688" x2="85362" y2="93688"/>
                        <a14:foregroundMark x1="88136" y1="91694" x2="88136" y2="91694"/>
                        <a14:foregroundMark x1="90601" y1="92027" x2="90601" y2="92027"/>
                        <a14:backgroundMark x1="35131" y1="97674" x2="35131" y2="97674"/>
                        <a14:backgroundMark x1="28351" y1="95017" x2="28351" y2="95017"/>
                        <a14:backgroundMark x1="18798" y1="93023" x2="18798" y2="93023"/>
                        <a14:backgroundMark x1="74576" y1="93688" x2="74576" y2="93688"/>
                        <a14:backgroundMark x1="88136" y1="94352" x2="88136" y2="94352"/>
                        <a14:backgroundMark x1="43297" y1="93688" x2="43297" y2="93688"/>
                      </a14:backgroundRemoval>
                    </a14:imgEffect>
                  </a14:imgLayer>
                </a14:imgProps>
              </a:ext>
            </a:extLst>
          </a:blip>
          <a:stretch/>
        </p:blipFill>
        <p:spPr>
          <a:xfrm>
            <a:off x="9188034" y="345314"/>
            <a:ext cx="2232244" cy="936104"/>
          </a:xfrm>
          <a:prstGeom prst="rect">
            <a:avLst/>
          </a:prstGeom>
          <a:ln w="9360">
            <a:noFill/>
          </a:ln>
          <a:scene3d>
            <a:camera prst="perspectiveRelaxed"/>
            <a:lightRig rig="threePt" dir="t"/>
          </a:scene3d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5BF3FF1-7743-7044-A8A9-DAB01A3C5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357351" cy="1619824"/>
          </a:xfrm>
          <a:prstGeom prst="rect">
            <a:avLst/>
          </a:prstGeom>
        </p:spPr>
      </p:pic>
      <p:pic>
        <p:nvPicPr>
          <p:cNvPr id="13" name="Immagine 12" descr="Immagine che contiene sciando, neve, cielo, persona&#10;&#10;Descrizione generata automaticamente">
            <a:extLst>
              <a:ext uri="{FF2B5EF4-FFF2-40B4-BE49-F238E27FC236}">
                <a16:creationId xmlns:a16="http://schemas.microsoft.com/office/drawing/2014/main" id="{E01E3DFE-2575-C04E-9ABF-27F795592A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6814" y="1736704"/>
            <a:ext cx="6509079" cy="3384592"/>
          </a:xfrm>
          <a:prstGeom prst="rect">
            <a:avLst/>
          </a:prstGeom>
        </p:spPr>
      </p:pic>
      <p:sp>
        <p:nvSpPr>
          <p:cNvPr id="14" name="Segnaposto testo 3">
            <a:extLst>
              <a:ext uri="{FF2B5EF4-FFF2-40B4-BE49-F238E27FC236}">
                <a16:creationId xmlns:a16="http://schemas.microsoft.com/office/drawing/2014/main" id="{0360BE20-58D9-314E-B4CB-4885A28069A8}"/>
              </a:ext>
            </a:extLst>
          </p:cNvPr>
          <p:cNvSpPr txBox="1">
            <a:spLocks/>
          </p:cNvSpPr>
          <p:nvPr/>
        </p:nvSpPr>
        <p:spPr>
          <a:xfrm>
            <a:off x="2926423" y="5713334"/>
            <a:ext cx="5509863" cy="271541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defTabSz="457200" rtl="0" eaLnBrk="0" fontAlgn="base" hangingPunct="0">
              <a:lnSpc>
                <a:spcPts val="22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  <a:defRPr sz="2200" b="1" i="0" u="none" kern="1200" baseline="0">
                <a:solidFill>
                  <a:schemeClr val="accent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800" i="1" dirty="0">
                <a:solidFill>
                  <a:srgbClr val="FF0000"/>
                </a:solidFill>
              </a:rPr>
              <a:t>Grazie per l’attenzione!</a:t>
            </a:r>
          </a:p>
        </p:txBody>
      </p:sp>
    </p:spTree>
    <p:extLst>
      <p:ext uri="{BB962C8B-B14F-4D97-AF65-F5344CB8AC3E}">
        <p14:creationId xmlns:p14="http://schemas.microsoft.com/office/powerpoint/2010/main" val="214770625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FCA 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784C1"/>
      </a:accent1>
      <a:accent2>
        <a:srgbClr val="898C8A"/>
      </a:accent2>
      <a:accent3>
        <a:srgbClr val="012169"/>
      </a:accent3>
      <a:accent4>
        <a:srgbClr val="0C2340"/>
      </a:accent4>
      <a:accent5>
        <a:srgbClr val="7BAFD4"/>
      </a:accent5>
      <a:accent6>
        <a:srgbClr val="418FDE"/>
      </a:accent6>
      <a:hlink>
        <a:srgbClr val="9BCBEB"/>
      </a:hlink>
      <a:folHlink>
        <a:srgbClr val="B1C9E8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2_BACKUP">
  <a:themeElements>
    <a:clrScheme name="FCA 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784C1"/>
      </a:accent1>
      <a:accent2>
        <a:srgbClr val="898C8A"/>
      </a:accent2>
      <a:accent3>
        <a:srgbClr val="012169"/>
      </a:accent3>
      <a:accent4>
        <a:srgbClr val="0C2340"/>
      </a:accent4>
      <a:accent5>
        <a:srgbClr val="7BAFD4"/>
      </a:accent5>
      <a:accent6>
        <a:srgbClr val="418FDE"/>
      </a:accent6>
      <a:hlink>
        <a:srgbClr val="9BCBEB"/>
      </a:hlink>
      <a:folHlink>
        <a:srgbClr val="B1C9E8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4_PAGES">
  <a:themeElements>
    <a:clrScheme name="FCA 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784C1"/>
      </a:accent1>
      <a:accent2>
        <a:srgbClr val="898C8A"/>
      </a:accent2>
      <a:accent3>
        <a:srgbClr val="012169"/>
      </a:accent3>
      <a:accent4>
        <a:srgbClr val="0C2340"/>
      </a:accent4>
      <a:accent5>
        <a:srgbClr val="7BAFD4"/>
      </a:accent5>
      <a:accent6>
        <a:srgbClr val="418FDE"/>
      </a:accent6>
      <a:hlink>
        <a:srgbClr val="9BCBEB"/>
      </a:hlink>
      <a:folHlink>
        <a:srgbClr val="B1C9E8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NDEX">
  <a:themeElements>
    <a:clrScheme name="FCA 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784C1"/>
      </a:accent1>
      <a:accent2>
        <a:srgbClr val="898C8A"/>
      </a:accent2>
      <a:accent3>
        <a:srgbClr val="012169"/>
      </a:accent3>
      <a:accent4>
        <a:srgbClr val="0C2340"/>
      </a:accent4>
      <a:accent5>
        <a:srgbClr val="7BAFD4"/>
      </a:accent5>
      <a:accent6>
        <a:srgbClr val="418FDE"/>
      </a:accent6>
      <a:hlink>
        <a:srgbClr val="9BCBEB"/>
      </a:hlink>
      <a:folHlink>
        <a:srgbClr val="B1C9E8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AGES">
  <a:themeElements>
    <a:clrScheme name="FCA 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784C1"/>
      </a:accent1>
      <a:accent2>
        <a:srgbClr val="898C8A"/>
      </a:accent2>
      <a:accent3>
        <a:srgbClr val="012169"/>
      </a:accent3>
      <a:accent4>
        <a:srgbClr val="0C2340"/>
      </a:accent4>
      <a:accent5>
        <a:srgbClr val="7BAFD4"/>
      </a:accent5>
      <a:accent6>
        <a:srgbClr val="418FDE"/>
      </a:accent6>
      <a:hlink>
        <a:srgbClr val="9BCBEB"/>
      </a:hlink>
      <a:folHlink>
        <a:srgbClr val="B1C9E8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rpo">
  <a:themeElements>
    <a:clrScheme name="FCA 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784C1"/>
      </a:accent1>
      <a:accent2>
        <a:srgbClr val="898C8A"/>
      </a:accent2>
      <a:accent3>
        <a:srgbClr val="012169"/>
      </a:accent3>
      <a:accent4>
        <a:srgbClr val="0C2340"/>
      </a:accent4>
      <a:accent5>
        <a:srgbClr val="7BAFD4"/>
      </a:accent5>
      <a:accent6>
        <a:srgbClr val="418FDE"/>
      </a:accent6>
      <a:hlink>
        <a:srgbClr val="9BCBEB"/>
      </a:hlink>
      <a:folHlink>
        <a:srgbClr val="B1C9E8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BACKUP">
  <a:themeElements>
    <a:clrScheme name="FCA 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784C1"/>
      </a:accent1>
      <a:accent2>
        <a:srgbClr val="898C8A"/>
      </a:accent2>
      <a:accent3>
        <a:srgbClr val="012169"/>
      </a:accent3>
      <a:accent4>
        <a:srgbClr val="0C2340"/>
      </a:accent4>
      <a:accent5>
        <a:srgbClr val="7BAFD4"/>
      </a:accent5>
      <a:accent6>
        <a:srgbClr val="418FDE"/>
      </a:accent6>
      <a:hlink>
        <a:srgbClr val="9BCBEB"/>
      </a:hlink>
      <a:folHlink>
        <a:srgbClr val="B1C9E8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PAGES">
  <a:themeElements>
    <a:clrScheme name="FCA 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784C1"/>
      </a:accent1>
      <a:accent2>
        <a:srgbClr val="898C8A"/>
      </a:accent2>
      <a:accent3>
        <a:srgbClr val="012169"/>
      </a:accent3>
      <a:accent4>
        <a:srgbClr val="0C2340"/>
      </a:accent4>
      <a:accent5>
        <a:srgbClr val="7BAFD4"/>
      </a:accent5>
      <a:accent6>
        <a:srgbClr val="418FDE"/>
      </a:accent6>
      <a:hlink>
        <a:srgbClr val="9BCBEB"/>
      </a:hlink>
      <a:folHlink>
        <a:srgbClr val="B1C9E8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BACKUP">
  <a:themeElements>
    <a:clrScheme name="FCA 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784C1"/>
      </a:accent1>
      <a:accent2>
        <a:srgbClr val="898C8A"/>
      </a:accent2>
      <a:accent3>
        <a:srgbClr val="012169"/>
      </a:accent3>
      <a:accent4>
        <a:srgbClr val="0C2340"/>
      </a:accent4>
      <a:accent5>
        <a:srgbClr val="7BAFD4"/>
      </a:accent5>
      <a:accent6>
        <a:srgbClr val="418FDE"/>
      </a:accent6>
      <a:hlink>
        <a:srgbClr val="9BCBEB"/>
      </a:hlink>
      <a:folHlink>
        <a:srgbClr val="B1C9E8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_PAGES">
  <a:themeElements>
    <a:clrScheme name="FCA 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784C1"/>
      </a:accent1>
      <a:accent2>
        <a:srgbClr val="898C8A"/>
      </a:accent2>
      <a:accent3>
        <a:srgbClr val="012169"/>
      </a:accent3>
      <a:accent4>
        <a:srgbClr val="0C2340"/>
      </a:accent4>
      <a:accent5>
        <a:srgbClr val="7BAFD4"/>
      </a:accent5>
      <a:accent6>
        <a:srgbClr val="418FDE"/>
      </a:accent6>
      <a:hlink>
        <a:srgbClr val="9BCBEB"/>
      </a:hlink>
      <a:folHlink>
        <a:srgbClr val="B1C9E8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3_PAGES">
  <a:themeElements>
    <a:clrScheme name="FCA 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784C1"/>
      </a:accent1>
      <a:accent2>
        <a:srgbClr val="898C8A"/>
      </a:accent2>
      <a:accent3>
        <a:srgbClr val="012169"/>
      </a:accent3>
      <a:accent4>
        <a:srgbClr val="0C2340"/>
      </a:accent4>
      <a:accent5>
        <a:srgbClr val="7BAFD4"/>
      </a:accent5>
      <a:accent6>
        <a:srgbClr val="418FDE"/>
      </a:accent6>
      <a:hlink>
        <a:srgbClr val="9BCBEB"/>
      </a:hlink>
      <a:folHlink>
        <a:srgbClr val="B1C9E8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95CA607DEFF045B158D00D150147E6" ma:contentTypeVersion="0" ma:contentTypeDescription="Create a new document." ma:contentTypeScope="" ma:versionID="7e17477f6cdaaf8358ba16996f32855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AE0692-5B96-437A-A040-D14D53224E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A90A8F-D4F9-4C6B-B6AD-3E92AFAB8E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B1C22AF-93B7-4C93-ACF1-3A8F7ADEB2B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16291</TotalTime>
  <Words>291</Words>
  <Application>Microsoft Macintosh PowerPoint</Application>
  <PresentationFormat>Widescreen</PresentationFormat>
  <Paragraphs>35</Paragraphs>
  <Slides>4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11</vt:i4>
      </vt:variant>
      <vt:variant>
        <vt:lpstr>Titoli diapositive</vt:lpstr>
      </vt:variant>
      <vt:variant>
        <vt:i4>4</vt:i4>
      </vt:variant>
      <vt:variant>
        <vt:lpstr>Presentazioni personalizzate</vt:lpstr>
      </vt:variant>
      <vt:variant>
        <vt:i4>1</vt:i4>
      </vt:variant>
    </vt:vector>
  </HeadingPairs>
  <TitlesOfParts>
    <vt:vector size="21" baseType="lpstr">
      <vt:lpstr>Arial</vt:lpstr>
      <vt:lpstr>Arial Bold Italic</vt:lpstr>
      <vt:lpstr>Calibri</vt:lpstr>
      <vt:lpstr>Lucida Grande</vt:lpstr>
      <vt:lpstr>Wingdings</vt:lpstr>
      <vt:lpstr>COVER</vt:lpstr>
      <vt:lpstr>INDEX</vt:lpstr>
      <vt:lpstr>PAGES</vt:lpstr>
      <vt:lpstr>corpo</vt:lpstr>
      <vt:lpstr>BACKUP</vt:lpstr>
      <vt:lpstr>5_PAGES</vt:lpstr>
      <vt:lpstr>1_BACKUP</vt:lpstr>
      <vt:lpstr>2_PAGES</vt:lpstr>
      <vt:lpstr>3_PAGES</vt:lpstr>
      <vt:lpstr>2_BACKUP</vt:lpstr>
      <vt:lpstr>4_PAGES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personalizzata 1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PPT Presentation 4:3</dc:title>
  <dc:creator>Giuseppe Bucchino</dc:creator>
  <cp:lastModifiedBy>laura bucchino</cp:lastModifiedBy>
  <cp:revision>1154</cp:revision>
  <dcterms:created xsi:type="dcterms:W3CDTF">2014-12-16T13:43:53Z</dcterms:created>
  <dcterms:modified xsi:type="dcterms:W3CDTF">2019-05-08T12:59:20Z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0x010100D795CA607DEFF045B158D00D150147E6</vt:lpwstr>
  </property>
</Properties>
</file>