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56" r:id="rId4"/>
    <p:sldId id="258" r:id="rId5"/>
    <p:sldId id="257" r:id="rId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23968-BC78-BB4B-AC1D-00E37D7996BE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3718F-5E05-E249-AFD4-7339E8E02C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90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Sensazione di non riuscire</a:t>
            </a:r>
            <a:r>
              <a:rPr lang="it-IT" baseline="0" dirty="0" smtClean="0"/>
              <a:t> ad inalare sufficiente quantità d’aria</a:t>
            </a:r>
          </a:p>
          <a:p>
            <a:r>
              <a:rPr lang="it-IT" baseline="0" dirty="0" smtClean="0"/>
              <a:t>Il soggetto guarisce nel momento stesso in cui sa cos’è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718F-5E05-E249-AFD4-7339E8E02C0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4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CDF5-0BB4-D549-8A98-66D8B6CCDCD4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5E2-25A8-3E4C-8D77-A769BDF7C4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13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CDF5-0BB4-D549-8A98-66D8B6CCDCD4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5E2-25A8-3E4C-8D77-A769BDF7C4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9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CDF5-0BB4-D549-8A98-66D8B6CCDCD4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5E2-25A8-3E4C-8D77-A769BDF7C4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CDF5-0BB4-D549-8A98-66D8B6CCDCD4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5E2-25A8-3E4C-8D77-A769BDF7C4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61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CDF5-0BB4-D549-8A98-66D8B6CCDCD4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5E2-25A8-3E4C-8D77-A769BDF7C4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47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CDF5-0BB4-D549-8A98-66D8B6CCDCD4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5E2-25A8-3E4C-8D77-A769BDF7C4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57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CDF5-0BB4-D549-8A98-66D8B6CCDCD4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5E2-25A8-3E4C-8D77-A769BDF7C4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38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CDF5-0BB4-D549-8A98-66D8B6CCDCD4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5E2-25A8-3E4C-8D77-A769BDF7C4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26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CDF5-0BB4-D549-8A98-66D8B6CCDCD4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5E2-25A8-3E4C-8D77-A769BDF7C4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04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CDF5-0BB4-D549-8A98-66D8B6CCDCD4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5E2-25A8-3E4C-8D77-A769BDF7C4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1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CDF5-0BB4-D549-8A98-66D8B6CCDCD4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5E2-25A8-3E4C-8D77-A769BDF7C4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3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ACDF5-0BB4-D549-8A98-66D8B6CCDCD4}" type="datetimeFigureOut">
              <a:rPr lang="it-IT" smtClean="0"/>
              <a:t>15/05/19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B05E2-25A8-3E4C-8D77-A769BDF7C4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05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125536" y="5225610"/>
            <a:ext cx="469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Verdana"/>
                <a:cs typeface="Verdana"/>
              </a:rPr>
              <a:t>Benedetta Bossini</a:t>
            </a:r>
          </a:p>
          <a:p>
            <a:pPr algn="ctr"/>
            <a:r>
              <a:rPr lang="it-IT" sz="2000" dirty="0" smtClean="0">
                <a:latin typeface="Verdana"/>
                <a:cs typeface="Verdana"/>
              </a:rPr>
              <a:t>Specializzanda Scuola di Pediatria  di Trieste</a:t>
            </a:r>
          </a:p>
        </p:txBody>
      </p:sp>
      <p:pic>
        <p:nvPicPr>
          <p:cNvPr id="9" name="Immagine 8" descr="LOGO BURLO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4" r="27036"/>
          <a:stretch/>
        </p:blipFill>
        <p:spPr>
          <a:xfrm>
            <a:off x="283369" y="5225610"/>
            <a:ext cx="957262" cy="974922"/>
          </a:xfrm>
          <a:prstGeom prst="rect">
            <a:avLst/>
          </a:prstGeom>
        </p:spPr>
      </p:pic>
      <p:pic>
        <p:nvPicPr>
          <p:cNvPr id="10" name="Immagine 9" descr="logo uni 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43" y="5227955"/>
            <a:ext cx="1266644" cy="972577"/>
          </a:xfrm>
          <a:prstGeom prst="rect">
            <a:avLst/>
          </a:prstGeom>
        </p:spPr>
      </p:pic>
      <p:pic>
        <p:nvPicPr>
          <p:cNvPr id="11" name="Immagine 10" descr="M&amp;B_2019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1"/>
          <a:stretch/>
        </p:blipFill>
        <p:spPr>
          <a:xfrm>
            <a:off x="762000" y="952466"/>
            <a:ext cx="7610487" cy="324171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83368" y="867583"/>
            <a:ext cx="8530519" cy="3548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89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81363" y="2036836"/>
            <a:ext cx="6349487" cy="1200329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Respiro corto a riposo 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Senza fischio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5" name="Freccia giù 4"/>
          <p:cNvSpPr/>
          <p:nvPr/>
        </p:nvSpPr>
        <p:spPr>
          <a:xfrm>
            <a:off x="4464146" y="3349981"/>
            <a:ext cx="487286" cy="502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81364" y="3842414"/>
            <a:ext cx="6428056" cy="646331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MAI ASMA 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8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7286" y="369206"/>
            <a:ext cx="187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Ivan, 12 anni</a:t>
            </a:r>
            <a:endParaRPr lang="it-IT" sz="2400" b="1" dirty="0"/>
          </a:p>
        </p:txBody>
      </p:sp>
      <p:pic>
        <p:nvPicPr>
          <p:cNvPr id="5" name="Immagine 4" descr="ricetta medicaaa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1824" y="712873"/>
            <a:ext cx="2672301" cy="1538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umetto 3 5"/>
          <p:cNvSpPr/>
          <p:nvPr/>
        </p:nvSpPr>
        <p:spPr>
          <a:xfrm>
            <a:off x="5191046" y="204275"/>
            <a:ext cx="2021556" cy="1443719"/>
          </a:xfrm>
          <a:prstGeom prst="wedgeEllipseCallout">
            <a:avLst>
              <a:gd name="adj1" fmla="val 50490"/>
              <a:gd name="adj2" fmla="val 3797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5187379" y="649130"/>
            <a:ext cx="2002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Verdana" pitchFamily="34" charset="0"/>
              </a:rPr>
              <a:t>Asma</a:t>
            </a:r>
            <a:endParaRPr lang="it-IT" sz="2800" b="1" dirty="0">
              <a:latin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87286" y="985207"/>
            <a:ext cx="460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Recente trasferimento dalla Serbia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7285" y="2454921"/>
            <a:ext cx="4799031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Improvvisi attacchi di dispnea</a:t>
            </a:r>
            <a:endParaRPr lang="it-IT" sz="2800" b="1" dirty="0"/>
          </a:p>
        </p:txBody>
      </p:sp>
      <p:sp>
        <p:nvSpPr>
          <p:cNvPr id="10" name="Freccia giù 9"/>
          <p:cNvSpPr/>
          <p:nvPr/>
        </p:nvSpPr>
        <p:spPr>
          <a:xfrm>
            <a:off x="2613626" y="1727596"/>
            <a:ext cx="487286" cy="5024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72519" y="3994031"/>
            <a:ext cx="479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Nessuna risposta al broncodilatatore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87287" y="3171349"/>
            <a:ext cx="4990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Sempre a riposo, mai durante il sonno o in corso di attività fisica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260889" y="2755850"/>
            <a:ext cx="239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Spirometria perfetta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260888" y="3644152"/>
            <a:ext cx="239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err="1" smtClean="0"/>
              <a:t>Prick</a:t>
            </a:r>
            <a:r>
              <a:rPr lang="it-IT" sz="2400" dirty="0" smtClean="0"/>
              <a:t> test + </a:t>
            </a:r>
            <a:r>
              <a:rPr lang="it-IT" sz="2400" dirty="0" err="1" smtClean="0"/>
              <a:t>eNO</a:t>
            </a:r>
            <a:r>
              <a:rPr lang="it-IT" sz="2400" dirty="0" smtClean="0"/>
              <a:t> negativi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402793" y="4785847"/>
            <a:ext cx="6349487" cy="1077218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“Fatico a riempire completamente i polmoni quando inspiro l’aria”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solidFill>
            <a:srgbClr val="FF0000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smtClean="0">
                <a:solidFill>
                  <a:schemeClr val="bg1"/>
                </a:solidFill>
              </a:rPr>
              <a:t>“Sighing</a:t>
            </a:r>
            <a:r>
              <a:rPr lang="it-IT" sz="3200" b="1" dirty="0" smtClean="0">
                <a:solidFill>
                  <a:schemeClr val="bg1"/>
                </a:solidFill>
              </a:rPr>
              <a:t>” </a:t>
            </a:r>
            <a:r>
              <a:rPr lang="it-IT" sz="3200" b="1" dirty="0" smtClean="0">
                <a:solidFill>
                  <a:schemeClr val="bg1"/>
                </a:solidFill>
              </a:rPr>
              <a:t>dispnea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026" y="1233079"/>
            <a:ext cx="434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Adolescente/</a:t>
            </a:r>
            <a:r>
              <a:rPr lang="it-IT" sz="2400" dirty="0" err="1" smtClean="0"/>
              <a:t>pre</a:t>
            </a:r>
            <a:r>
              <a:rPr lang="it-IT" sz="2400" dirty="0" smtClean="0"/>
              <a:t>-adolescente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81295" y="4034125"/>
            <a:ext cx="6733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Espirio</a:t>
            </a:r>
            <a:r>
              <a:rPr lang="it-IT" sz="2800" b="1" dirty="0" smtClean="0"/>
              <a:t> prolungato </a:t>
            </a:r>
          </a:p>
          <a:p>
            <a:pPr algn="ctr"/>
            <a:r>
              <a:rPr lang="it-IT" sz="2400" dirty="0" err="1" smtClean="0"/>
              <a:t>Sighing</a:t>
            </a:r>
            <a:r>
              <a:rPr lang="it-IT" sz="2400" dirty="0" smtClean="0"/>
              <a:t> = Sospiro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026" y="3025618"/>
            <a:ext cx="8653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“Respiro corto” </a:t>
            </a:r>
            <a:r>
              <a:rPr lang="mr-IN" sz="2800" b="1" dirty="0" smtClean="0"/>
              <a:t>…</a:t>
            </a:r>
            <a:r>
              <a:rPr lang="it-IT" sz="2800" b="1" dirty="0" smtClean="0"/>
              <a:t> “che si ferma qui” </a:t>
            </a:r>
            <a:r>
              <a:rPr lang="mr-IN" sz="2800" b="1" dirty="0" smtClean="0"/>
              <a:t>…</a:t>
            </a:r>
            <a:r>
              <a:rPr lang="it-IT" sz="2800" b="1" dirty="0" smtClean="0"/>
              <a:t> “peso al torace”</a:t>
            </a:r>
            <a:endParaRPr lang="it-IT" sz="2800" b="1" dirty="0"/>
          </a:p>
        </p:txBody>
      </p:sp>
      <p:sp>
        <p:nvSpPr>
          <p:cNvPr id="8" name="Freccia giù 7"/>
          <p:cNvSpPr/>
          <p:nvPr/>
        </p:nvSpPr>
        <p:spPr>
          <a:xfrm>
            <a:off x="4376902" y="3620177"/>
            <a:ext cx="363064" cy="5024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51026" y="1733086"/>
            <a:ext cx="714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Attacchi a riposo (anche alcune ore)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51026" y="2951776"/>
            <a:ext cx="8653022" cy="21284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565222" y="648639"/>
            <a:ext cx="6349487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Se la conosci, la riconosci !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3" name="Freccia destra 12"/>
          <p:cNvSpPr/>
          <p:nvPr/>
        </p:nvSpPr>
        <p:spPr>
          <a:xfrm>
            <a:off x="4518468" y="1388559"/>
            <a:ext cx="339624" cy="23629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005748" y="1227329"/>
            <a:ext cx="352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Ansia, eventi stressanti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51026" y="2266726"/>
            <a:ext cx="714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/>
              <a:t>I</a:t>
            </a:r>
            <a:r>
              <a:rPr lang="it-IT" sz="2400" dirty="0" smtClean="0"/>
              <a:t>mprovvisa comparsa e risoluzione</a:t>
            </a:r>
            <a:endParaRPr lang="it-IT" sz="2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80557" y="5756907"/>
            <a:ext cx="4799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Rassicura sulla natura benigna</a:t>
            </a:r>
            <a:endParaRPr lang="it-IT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95325" y="5224130"/>
            <a:ext cx="478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Diagnosi in positivo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0847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3" grpId="0" animBg="1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9853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9sospiro oscurat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8838"/>
            <a:ext cx="9144000" cy="51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9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146</Words>
  <Application>Microsoft Macintosh PowerPoint</Application>
  <PresentationFormat>Presentazione su schermo (4:3)</PresentationFormat>
  <Paragraphs>28</Paragraphs>
  <Slides>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Benedetta Bossini</dc:creator>
  <cp:lastModifiedBy>Benedetta Bossini</cp:lastModifiedBy>
  <cp:revision>12</cp:revision>
  <dcterms:created xsi:type="dcterms:W3CDTF">2019-05-14T21:16:18Z</dcterms:created>
  <dcterms:modified xsi:type="dcterms:W3CDTF">2019-05-15T05:32:39Z</dcterms:modified>
</cp:coreProperties>
</file>