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260" r:id="rId3"/>
    <p:sldId id="258" r:id="rId4"/>
    <p:sldId id="288" r:id="rId5"/>
    <p:sldId id="289" r:id="rId6"/>
    <p:sldId id="290" r:id="rId7"/>
    <p:sldId id="292" r:id="rId8"/>
    <p:sldId id="291" r:id="rId9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347"/>
    <a:srgbClr val="FFFFFF"/>
    <a:srgbClr val="FFF6E7"/>
    <a:srgbClr val="9D0000"/>
    <a:srgbClr val="855939"/>
    <a:srgbClr val="60370F"/>
    <a:srgbClr val="8D6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403EE8-424C-48AA-8C7B-60A52E6CCD15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4" name="Segnaposto piè di pagina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000687-75C9-4DED-9CA0-03D8D4AF55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E15B5-0773-4628-AF35-FA07D1FE473B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Modifica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FC97C9-911F-4B2A-B1E5-09D9905E1C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578A5-4F8E-4DE0-86FB-F50FC91DEEC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501802-2413-4EB4-AB97-4F7EC114702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/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7" name="Connettore diritto 11">
            <a:extLst/>
          </p:cNvPr>
          <p:cNvCxnSpPr>
            <a:cxnSpLocks/>
          </p:cNvCxnSpPr>
          <p:nvPr userDrawn="1"/>
        </p:nvCxnSpPr>
        <p:spPr>
          <a:xfrm>
            <a:off x="958850" y="5453063"/>
            <a:ext cx="4325938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816924" y="3482526"/>
            <a:ext cx="5467498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816924" y="5646875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immagine 14" descr="Logo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lIns="46800" rIns="4680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" name="Segnaposto data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C24DB-3F74-4286-A72E-6F9513BEB333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9" name="Segnaposto piè di pagina 4">
            <a:extLst/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/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>
            <a:extLst/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3" name="Connettore diritto 36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40">
            <a:extLst/>
          </p:cNvPr>
          <p:cNvSpPr>
            <a:spLocks noGrp="1"/>
          </p:cNvSpPr>
          <p:nvPr>
            <p:ph type="body" sz="quarter" idx="57"/>
          </p:nvPr>
        </p:nvSpPr>
        <p:spPr>
          <a:xfrm>
            <a:off x="1046452" y="3642055"/>
            <a:ext cx="4787999" cy="343264"/>
          </a:xfrm>
        </p:spPr>
        <p:txBody>
          <a:bodyPr rtlCol="0" anchor="ctr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8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1" name="Segnaposto testo 40">
            <a:extLst/>
          </p:cNvPr>
          <p:cNvSpPr>
            <a:spLocks noGrp="1"/>
          </p:cNvSpPr>
          <p:nvPr>
            <p:ph type="body" sz="quarter" idx="48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1" name="Segnaposto testo 40">
            <a:extLst/>
          </p:cNvPr>
          <p:cNvSpPr>
            <a:spLocks noGrp="1"/>
          </p:cNvSpPr>
          <p:nvPr>
            <p:ph type="body" sz="quarter" idx="58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9" name="Segnaposto testo 40">
            <a:extLst/>
          </p:cNvPr>
          <p:cNvSpPr>
            <a:spLocks noGrp="1"/>
          </p:cNvSpPr>
          <p:nvPr>
            <p:ph type="body" sz="quarter" idx="59"/>
          </p:nvPr>
        </p:nvSpPr>
        <p:spPr>
          <a:xfrm>
            <a:off x="6464798" y="3642350"/>
            <a:ext cx="4787999" cy="343264"/>
          </a:xfrm>
        </p:spPr>
        <p:txBody>
          <a:bodyPr rtlCol="0" anchor="ctr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40">
            <a:extLst/>
          </p:cNvPr>
          <p:cNvSpPr>
            <a:spLocks noGrp="1"/>
          </p:cNvSpPr>
          <p:nvPr>
            <p:ph type="body" sz="quarter" idx="60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3" name="Segnaposto testo 40">
            <a:extLst/>
          </p:cNvPr>
          <p:cNvSpPr>
            <a:spLocks noGrp="1"/>
          </p:cNvSpPr>
          <p:nvPr>
            <p:ph type="body" sz="quarter" idx="6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data 3">
            <a:extLst/>
          </p:cNvPr>
          <p:cNvSpPr>
            <a:spLocks noGrp="1"/>
          </p:cNvSpPr>
          <p:nvPr>
            <p:ph type="dt" sz="half" idx="6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1B379-90D2-4FB1-ACD2-C0E5018AA29D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5" name="Segnaposto piè di pagina 4">
            <a:extLst/>
          </p:cNvPr>
          <p:cNvSpPr>
            <a:spLocks noGrp="1"/>
          </p:cNvSpPr>
          <p:nvPr>
            <p:ph type="ftr" sz="quarter" idx="6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egnaposto numero diapositiva 5">
            <a:extLst/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26EC-208E-4CC3-92D3-C941E2344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chi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/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7" name="Connettore diritto 36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/>
          </p:cNvPr>
          <p:cNvSpPr/>
          <p:nvPr userDrawn="1"/>
        </p:nvSpPr>
        <p:spPr>
          <a:xfrm>
            <a:off x="1892300" y="1878013"/>
            <a:ext cx="2376488" cy="23749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Ovale 18">
            <a:extLst/>
          </p:cNvPr>
          <p:cNvSpPr/>
          <p:nvPr userDrawn="1"/>
        </p:nvSpPr>
        <p:spPr>
          <a:xfrm>
            <a:off x="5318125" y="2319338"/>
            <a:ext cx="1930400" cy="1928812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Ovale 19">
            <a:extLst/>
          </p:cNvPr>
          <p:cNvSpPr/>
          <p:nvPr userDrawn="1"/>
        </p:nvSpPr>
        <p:spPr>
          <a:xfrm>
            <a:off x="8891588" y="2827338"/>
            <a:ext cx="1408112" cy="1408112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" name="Segnaposto testo 40">
            <a:extLst/>
          </p:cNvPr>
          <p:cNvSpPr>
            <a:spLocks noGrp="1"/>
          </p:cNvSpPr>
          <p:nvPr>
            <p:ph type="body" sz="quarter" idx="57"/>
          </p:nvPr>
        </p:nvSpPr>
        <p:spPr>
          <a:xfrm>
            <a:off x="1508836" y="4448204"/>
            <a:ext cx="3132000" cy="343264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1" name="Segnaposto testo 40">
            <a:extLst/>
          </p:cNvPr>
          <p:cNvSpPr>
            <a:spLocks noGrp="1"/>
          </p:cNvSpPr>
          <p:nvPr>
            <p:ph type="body" sz="quarter" idx="48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9" name="Segnaposto testo 40">
            <a:extLst/>
          </p:cNvPr>
          <p:cNvSpPr>
            <a:spLocks noGrp="1"/>
          </p:cNvSpPr>
          <p:nvPr>
            <p:ph type="body" sz="quarter" idx="59"/>
          </p:nvPr>
        </p:nvSpPr>
        <p:spPr>
          <a:xfrm>
            <a:off x="4716343" y="4448499"/>
            <a:ext cx="3132000" cy="343264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40">
            <a:extLst/>
          </p:cNvPr>
          <p:cNvSpPr>
            <a:spLocks noGrp="1"/>
          </p:cNvSpPr>
          <p:nvPr>
            <p:ph type="body" sz="quarter" idx="60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Segnaposto testo 40">
            <a:extLst/>
          </p:cNvPr>
          <p:cNvSpPr>
            <a:spLocks noGrp="1"/>
          </p:cNvSpPr>
          <p:nvPr>
            <p:ph type="body" sz="quarter" idx="61"/>
          </p:nvPr>
        </p:nvSpPr>
        <p:spPr>
          <a:xfrm>
            <a:off x="8032507" y="4448204"/>
            <a:ext cx="3132000" cy="343264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Segnaposto testo 40">
            <a:extLst/>
          </p:cNvPr>
          <p:cNvSpPr>
            <a:spLocks noGrp="1"/>
          </p:cNvSpPr>
          <p:nvPr>
            <p:ph type="body" sz="quarter" idx="62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40">
            <a:extLst/>
          </p:cNvPr>
          <p:cNvSpPr>
            <a:spLocks noGrp="1"/>
          </p:cNvSpPr>
          <p:nvPr>
            <p:ph type="body" sz="quarter" idx="63"/>
          </p:nvPr>
        </p:nvSpPr>
        <p:spPr>
          <a:xfrm>
            <a:off x="2203729" y="2550122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5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9" name="Segnaposto testo 40">
            <a:extLst/>
          </p:cNvPr>
          <p:cNvSpPr>
            <a:spLocks noGrp="1"/>
          </p:cNvSpPr>
          <p:nvPr>
            <p:ph type="body" sz="quarter" idx="64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2" name="Segnaposto testo 40">
            <a:extLst/>
          </p:cNvPr>
          <p:cNvSpPr>
            <a:spLocks noGrp="1"/>
          </p:cNvSpPr>
          <p:nvPr>
            <p:ph type="body" sz="quarter" idx="65"/>
          </p:nvPr>
        </p:nvSpPr>
        <p:spPr>
          <a:xfrm>
            <a:off x="5429868" y="2755270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3" name="Segnaposto testo 40">
            <a:extLst/>
          </p:cNvPr>
          <p:cNvSpPr>
            <a:spLocks noGrp="1"/>
          </p:cNvSpPr>
          <p:nvPr>
            <p:ph type="body" sz="quarter" idx="66"/>
          </p:nvPr>
        </p:nvSpPr>
        <p:spPr>
          <a:xfrm>
            <a:off x="5429868" y="3346179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4" name="Segnaposto testo 40">
            <a:extLst/>
          </p:cNvPr>
          <p:cNvSpPr>
            <a:spLocks noGrp="1"/>
          </p:cNvSpPr>
          <p:nvPr>
            <p:ph type="body" sz="quarter" idx="67"/>
          </p:nvPr>
        </p:nvSpPr>
        <p:spPr>
          <a:xfrm>
            <a:off x="8830050" y="3060231"/>
            <a:ext cx="1529901" cy="477909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5" name="Segnaposto testo 40">
            <a:extLst/>
          </p:cNvPr>
          <p:cNvSpPr>
            <a:spLocks noGrp="1"/>
          </p:cNvSpPr>
          <p:nvPr>
            <p:ph type="body" sz="quarter" idx="68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1" name="Segnaposto data 3">
            <a:extLst/>
          </p:cNvPr>
          <p:cNvSpPr>
            <a:spLocks noGrp="1"/>
          </p:cNvSpPr>
          <p:nvPr>
            <p:ph type="dt" sz="half" idx="6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5B5296-C5CB-4A19-9F46-0F3AC7F286E0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24" name="Segnaposto piè di pagina 4">
            <a:extLst/>
          </p:cNvPr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Segnaposto numero diapositiva 5">
            <a:extLst/>
          </p:cNvPr>
          <p:cNvSpPr>
            <a:spLocks noGrp="1"/>
          </p:cNvSpPr>
          <p:nvPr>
            <p:ph type="sldNum" sz="quarter" idx="7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F87F9-4F78-44FF-AE87-996775D68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4" name="Segnaposto testo 40">
            <a:extLst/>
          </p:cNvPr>
          <p:cNvSpPr>
            <a:spLocks noGrp="1"/>
          </p:cNvSpPr>
          <p:nvPr>
            <p:ph type="body" sz="quarter" idx="49"/>
          </p:nvPr>
        </p:nvSpPr>
        <p:spPr>
          <a:xfrm>
            <a:off x="838197" y="2509005"/>
            <a:ext cx="4680000" cy="343264"/>
          </a:xfrm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testo 40">
            <a:extLst/>
          </p:cNvPr>
          <p:cNvSpPr>
            <a:spLocks noGrp="1"/>
          </p:cNvSpPr>
          <p:nvPr>
            <p:ph type="body" sz="quarter" idx="52"/>
          </p:nvPr>
        </p:nvSpPr>
        <p:spPr>
          <a:xfrm>
            <a:off x="6694264" y="2509005"/>
            <a:ext cx="4680000" cy="343264"/>
          </a:xfrm>
        </p:spPr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contenuto 2">
            <a:extLst/>
          </p:cNvPr>
          <p:cNvSpPr>
            <a:spLocks noGrp="1"/>
          </p:cNvSpPr>
          <p:nvPr>
            <p:ph sz="half" idx="57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data 4">
            <a:extLst/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E30E71-C59B-455D-9E42-70A487E1EA9F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2" name="Segnaposto piè di pagina 5">
            <a:extLst/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>
            <a:extLst/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C2B5-30BE-4BE5-B40E-5C370BB974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diritto 8">
            <a:extLst/>
          </p:cNvPr>
          <p:cNvCxnSpPr/>
          <p:nvPr userDrawn="1"/>
        </p:nvCxnSpPr>
        <p:spPr>
          <a:xfrm>
            <a:off x="3738563" y="1277938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/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9" name="Connettore diritto con freccia 28" descr="Quadrante logo concorrenti">
            <a:extLst/>
          </p:cNvPr>
          <p:cNvCxnSpPr>
            <a:cxnSpLocks/>
          </p:cNvCxnSpPr>
          <p:nvPr userDrawn="1"/>
        </p:nvCxnSpPr>
        <p:spPr>
          <a:xfrm rot="16200000">
            <a:off x="4162425" y="3698875"/>
            <a:ext cx="38671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con freccia 29" descr="Quadrante logo concorrenti">
            <a:extLst/>
          </p:cNvPr>
          <p:cNvCxnSpPr>
            <a:cxnSpLocks/>
          </p:cNvCxnSpPr>
          <p:nvPr userDrawn="1"/>
        </p:nvCxnSpPr>
        <p:spPr>
          <a:xfrm>
            <a:off x="942975" y="3681413"/>
            <a:ext cx="103330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480661"/>
            <a:ext cx="10515600" cy="704696"/>
          </a:xfrm>
        </p:spPr>
        <p:txBody>
          <a:bodyPr lIns="0" rIns="0" rtlCol="0"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testo 9" descr="Quadrante logo concorrenti">
            <a:extLst/>
          </p:cNvPr>
          <p:cNvSpPr>
            <a:spLocks noGrp="1"/>
          </p:cNvSpPr>
          <p:nvPr>
            <p:ph type="body" sz="quarter" idx="35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9" descr="Quadrante logo concorrenti">
            <a:extLst/>
          </p:cNvPr>
          <p:cNvSpPr>
            <a:spLocks noGrp="1"/>
          </p:cNvSpPr>
          <p:nvPr>
            <p:ph type="body" sz="quarter" idx="36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9">
            <a:extLst/>
          </p:cNvPr>
          <p:cNvSpPr>
            <a:spLocks noGrp="1"/>
          </p:cNvSpPr>
          <p:nvPr>
            <p:ph type="body" sz="quarter" idx="37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9" descr="Quadrante logo concorrenti">
            <a:extLst/>
          </p:cNvPr>
          <p:cNvSpPr>
            <a:spLocks noGrp="1"/>
          </p:cNvSpPr>
          <p:nvPr>
            <p:ph type="body" sz="quarter" idx="38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Segnaposto immagine 11" descr="Quadrante logo concorrenti">
            <a:extLst/>
          </p:cNvPr>
          <p:cNvSpPr>
            <a:spLocks noGrp="1"/>
          </p:cNvSpPr>
          <p:nvPr>
            <p:ph type="pic" sz="quarter" idx="39"/>
          </p:nvPr>
        </p:nvSpPr>
        <p:spPr>
          <a:xfrm>
            <a:off x="3271215" y="2622855"/>
            <a:ext cx="1772153" cy="77724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9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immagine 11" descr="Quadrante logo concorrenti">
            <a:extLst/>
          </p:cNvPr>
          <p:cNvSpPr>
            <a:spLocks noGrp="1"/>
          </p:cNvSpPr>
          <p:nvPr>
            <p:ph type="pic" sz="quarter" idx="40"/>
          </p:nvPr>
        </p:nvSpPr>
        <p:spPr>
          <a:xfrm>
            <a:off x="1366167" y="2060082"/>
            <a:ext cx="1772153" cy="77724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9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immagine 11" descr="Quadrante logo concorrenti">
            <a:extLst/>
          </p:cNvPr>
          <p:cNvSpPr>
            <a:spLocks noGrp="1"/>
          </p:cNvSpPr>
          <p:nvPr>
            <p:ph type="pic" sz="quarter" idx="41"/>
          </p:nvPr>
        </p:nvSpPr>
        <p:spPr>
          <a:xfrm>
            <a:off x="1872684" y="4500968"/>
            <a:ext cx="1772153" cy="77724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9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11" descr="Quadrante logo concorrenti">
            <a:extLst/>
          </p:cNvPr>
          <p:cNvSpPr>
            <a:spLocks noGrp="1"/>
          </p:cNvSpPr>
          <p:nvPr>
            <p:ph type="pic" sz="quarter" idx="42"/>
          </p:nvPr>
        </p:nvSpPr>
        <p:spPr>
          <a:xfrm>
            <a:off x="6636591" y="2679507"/>
            <a:ext cx="1772153" cy="77724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9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6" name="Segnaposto immagine 11" descr="Quadrante logo concorrenti">
            <a:extLst/>
          </p:cNvPr>
          <p:cNvSpPr>
            <a:spLocks noGrp="1"/>
          </p:cNvSpPr>
          <p:nvPr>
            <p:ph type="pic" sz="quarter" idx="43"/>
          </p:nvPr>
        </p:nvSpPr>
        <p:spPr>
          <a:xfrm>
            <a:off x="6458028" y="4605894"/>
            <a:ext cx="1772153" cy="77724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9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immagine 11" descr="Quadrante logo concorrenti">
            <a:extLst/>
          </p:cNvPr>
          <p:cNvSpPr>
            <a:spLocks noGrp="1"/>
          </p:cNvSpPr>
          <p:nvPr>
            <p:ph type="pic" sz="quarter" idx="44"/>
          </p:nvPr>
        </p:nvSpPr>
        <p:spPr>
          <a:xfrm>
            <a:off x="9132534" y="4368730"/>
            <a:ext cx="1772153" cy="77724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9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8" name="Segnaposto immagine 14" descr="Quadrante logo concorrenti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697679" y="2082333"/>
            <a:ext cx="1207008" cy="841248"/>
          </a:xfrm>
        </p:spPr>
        <p:txBody>
          <a:bodyPr lIns="46800" rIns="4680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1" name="Segnaposto data 4">
            <a:extLst/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0C93DB-234B-42F2-968A-29E1A4BB9D3A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32" name="Segnaposto piè di pagina 5">
            <a:extLst/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" name="Segnaposto numero diapositiva 6">
            <a:extLst/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548B-D5A6-4F80-88F9-4CA3D7D9E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tre blo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/>
          </p:cNvPr>
          <p:cNvSpPr/>
          <p:nvPr userDrawn="1"/>
        </p:nvSpPr>
        <p:spPr>
          <a:xfrm>
            <a:off x="941388" y="2763838"/>
            <a:ext cx="3106737" cy="27066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13">
            <a:extLst/>
          </p:cNvPr>
          <p:cNvSpPr/>
          <p:nvPr userDrawn="1"/>
        </p:nvSpPr>
        <p:spPr>
          <a:xfrm>
            <a:off x="8132763" y="2762250"/>
            <a:ext cx="3106737" cy="2706688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14">
            <a:extLst/>
          </p:cNvPr>
          <p:cNvSpPr/>
          <p:nvPr userDrawn="1"/>
        </p:nvSpPr>
        <p:spPr>
          <a:xfrm>
            <a:off x="4541838" y="2762250"/>
            <a:ext cx="3108325" cy="2706688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Rettangolo 15">
            <a:extLst/>
          </p:cNvPr>
          <p:cNvSpPr/>
          <p:nvPr userDrawn="1"/>
        </p:nvSpPr>
        <p:spPr>
          <a:xfrm>
            <a:off x="941388" y="1954213"/>
            <a:ext cx="3106737" cy="84137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7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/>
          </p:cNvPr>
          <p:cNvSpPr/>
          <p:nvPr userDrawn="1"/>
        </p:nvSpPr>
        <p:spPr>
          <a:xfrm>
            <a:off x="4541838" y="1952625"/>
            <a:ext cx="3108325" cy="84137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Rettangolo 22">
            <a:extLst/>
          </p:cNvPr>
          <p:cNvSpPr/>
          <p:nvPr userDrawn="1"/>
        </p:nvSpPr>
        <p:spPr>
          <a:xfrm>
            <a:off x="8132763" y="1952625"/>
            <a:ext cx="3106737" cy="84137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12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9" name="Segnaposto testo 3">
            <a:extLst/>
          </p:cNvPr>
          <p:cNvSpPr>
            <a:spLocks noGrp="1"/>
          </p:cNvSpPr>
          <p:nvPr>
            <p:ph type="body" sz="half" idx="34"/>
          </p:nvPr>
        </p:nvSpPr>
        <p:spPr>
          <a:xfrm>
            <a:off x="1141089" y="2123251"/>
            <a:ext cx="2906220" cy="400978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Sottotito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31" name="Segnaposto testo 12">
            <a:extLst/>
          </p:cNvPr>
          <p:cNvSpPr>
            <a:spLocks noGrp="1"/>
          </p:cNvSpPr>
          <p:nvPr>
            <p:ph type="body" sz="quarter" idx="57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36" name="Segnaposto testo 12">
            <a:extLst/>
          </p:cNvPr>
          <p:cNvSpPr>
            <a:spLocks noGrp="1"/>
          </p:cNvSpPr>
          <p:nvPr>
            <p:ph type="body" sz="quarter" idx="59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3" name="Segnaposto testo 3">
            <a:extLst/>
          </p:cNvPr>
          <p:cNvSpPr>
            <a:spLocks noGrp="1"/>
          </p:cNvSpPr>
          <p:nvPr>
            <p:ph type="body" sz="half" idx="60"/>
          </p:nvPr>
        </p:nvSpPr>
        <p:spPr>
          <a:xfrm>
            <a:off x="4742364" y="2123251"/>
            <a:ext cx="2906220" cy="400978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5" name="Segnaposto testo 3">
            <a:extLst/>
          </p:cNvPr>
          <p:cNvSpPr>
            <a:spLocks noGrp="1"/>
          </p:cNvSpPr>
          <p:nvPr>
            <p:ph type="body" sz="half" idx="61"/>
          </p:nvPr>
        </p:nvSpPr>
        <p:spPr>
          <a:xfrm>
            <a:off x="8333194" y="2123251"/>
            <a:ext cx="2906220" cy="400978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testo 11">
            <a:extLst/>
          </p:cNvPr>
          <p:cNvSpPr>
            <a:spLocks noGrp="1"/>
          </p:cNvSpPr>
          <p:nvPr>
            <p:ph type="body" sz="quarter" idx="62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6" name="Segnaposto testo 11">
            <a:extLst/>
          </p:cNvPr>
          <p:cNvSpPr>
            <a:spLocks noGrp="1"/>
          </p:cNvSpPr>
          <p:nvPr>
            <p:ph type="body" sz="quarter" idx="63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Segnaposto data 4">
            <a:extLst/>
          </p:cNvPr>
          <p:cNvSpPr>
            <a:spLocks noGrp="1"/>
          </p:cNvSpPr>
          <p:nvPr>
            <p:ph type="dt" sz="half" idx="6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685FFC-1983-46F2-98CA-FAE940A674BF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25" name="Segnaposto piè di pagina 5">
            <a:extLst/>
          </p:cNvPr>
          <p:cNvSpPr>
            <a:spLocks noGrp="1"/>
          </p:cNvSpPr>
          <p:nvPr>
            <p:ph type="ftr" sz="quarter" idx="6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" name="Segnaposto numero diapositiva 6">
            <a:extLst/>
          </p:cNvPr>
          <p:cNvSpPr>
            <a:spLocks noGrp="1"/>
          </p:cNvSpPr>
          <p:nvPr>
            <p:ph type="sldNum" sz="quarter" idx="6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9E89-FC7B-47BC-80E7-EC96531E0B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40">
            <a:extLst/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testo 40">
            <a:extLst/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contenuto 2">
            <a:extLst/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data 4">
            <a:extLst/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33B69-2D58-4742-A2CF-EDC3E7897DE8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0" name="Segnaposto piè di pagina 5">
            <a:extLst/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>
            <a:extLst/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D938-F45F-484C-BE80-25FB180D48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/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8" name="Connettore diritto 48">
            <a:extLst/>
          </p:cNvPr>
          <p:cNvCxnSpPr/>
          <p:nvPr userDrawn="1"/>
        </p:nvCxnSpPr>
        <p:spPr>
          <a:xfrm>
            <a:off x="1430338" y="3059113"/>
            <a:ext cx="88677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>
            <a:extLst/>
          </p:cNvPr>
          <p:cNvSpPr/>
          <p:nvPr userDrawn="1"/>
        </p:nvSpPr>
        <p:spPr>
          <a:xfrm>
            <a:off x="7727950" y="2514600"/>
            <a:ext cx="1104900" cy="11049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2" name="Ovale 41">
            <a:extLst/>
          </p:cNvPr>
          <p:cNvSpPr/>
          <p:nvPr userDrawn="1"/>
        </p:nvSpPr>
        <p:spPr>
          <a:xfrm>
            <a:off x="5541963" y="2514600"/>
            <a:ext cx="1104900" cy="11049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" name="Ovale 42">
            <a:extLst/>
          </p:cNvPr>
          <p:cNvSpPr/>
          <p:nvPr userDrawn="1"/>
        </p:nvSpPr>
        <p:spPr>
          <a:xfrm>
            <a:off x="3354388" y="2514600"/>
            <a:ext cx="1106487" cy="11049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4" name="Ovale 43">
            <a:extLst/>
          </p:cNvPr>
          <p:cNvSpPr/>
          <p:nvPr userDrawn="1"/>
        </p:nvSpPr>
        <p:spPr>
          <a:xfrm>
            <a:off x="9913938" y="2514600"/>
            <a:ext cx="1106487" cy="11049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5" name="Ovale 44">
            <a:extLst/>
          </p:cNvPr>
          <p:cNvSpPr/>
          <p:nvPr userDrawn="1"/>
        </p:nvSpPr>
        <p:spPr>
          <a:xfrm>
            <a:off x="1168400" y="2514600"/>
            <a:ext cx="1104900" cy="11049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6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tes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>
            <a:extLst/>
          </p:cNvPr>
          <p:cNvSpPr>
            <a:spLocks noGrp="1"/>
          </p:cNvSpPr>
          <p:nvPr>
            <p:ph type="body" sz="half" idx="34"/>
          </p:nvPr>
        </p:nvSpPr>
        <p:spPr>
          <a:xfrm>
            <a:off x="859128" y="3734003"/>
            <a:ext cx="1728216" cy="375509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3">
            <a:extLst/>
          </p:cNvPr>
          <p:cNvSpPr>
            <a:spLocks noGrp="1"/>
          </p:cNvSpPr>
          <p:nvPr>
            <p:ph type="body" sz="half" idx="42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3">
            <a:extLst/>
          </p:cNvPr>
          <p:cNvSpPr>
            <a:spLocks noGrp="1"/>
          </p:cNvSpPr>
          <p:nvPr>
            <p:ph type="body" sz="half" idx="43"/>
          </p:nvPr>
        </p:nvSpPr>
        <p:spPr>
          <a:xfrm>
            <a:off x="1167830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Segnaposto testo 3">
            <a:extLst/>
          </p:cNvPr>
          <p:cNvSpPr>
            <a:spLocks noGrp="1"/>
          </p:cNvSpPr>
          <p:nvPr>
            <p:ph type="body" sz="half" idx="48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Segnaposto testo 3">
            <a:extLst/>
          </p:cNvPr>
          <p:cNvSpPr>
            <a:spLocks noGrp="1"/>
          </p:cNvSpPr>
          <p:nvPr>
            <p:ph type="body" sz="half" idx="49"/>
          </p:nvPr>
        </p:nvSpPr>
        <p:spPr>
          <a:xfrm>
            <a:off x="9914008" y="307076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Segnaposto testo 3">
            <a:extLst/>
          </p:cNvPr>
          <p:cNvSpPr>
            <a:spLocks noGrp="1"/>
          </p:cNvSpPr>
          <p:nvPr>
            <p:ph type="body" sz="half" idx="50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7" name="Segnaposto testo 3">
            <a:extLst/>
          </p:cNvPr>
          <p:cNvSpPr>
            <a:spLocks noGrp="1"/>
          </p:cNvSpPr>
          <p:nvPr>
            <p:ph type="body" sz="half" idx="51"/>
          </p:nvPr>
        </p:nvSpPr>
        <p:spPr>
          <a:xfrm>
            <a:off x="3354375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9" name="Segnaposto testo 3">
            <a:extLst/>
          </p:cNvPr>
          <p:cNvSpPr>
            <a:spLocks noGrp="1"/>
          </p:cNvSpPr>
          <p:nvPr>
            <p:ph type="body" sz="half" idx="52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0" name="Segnaposto testo 3">
            <a:extLst/>
          </p:cNvPr>
          <p:cNvSpPr>
            <a:spLocks noGrp="1"/>
          </p:cNvSpPr>
          <p:nvPr>
            <p:ph type="body" sz="half" idx="53"/>
          </p:nvPr>
        </p:nvSpPr>
        <p:spPr>
          <a:xfrm>
            <a:off x="5540919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2" name="Segnaposto testo 3">
            <a:extLst/>
          </p:cNvPr>
          <p:cNvSpPr>
            <a:spLocks noGrp="1"/>
          </p:cNvSpPr>
          <p:nvPr>
            <p:ph type="body" sz="half" idx="54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3" name="Segnaposto testo 3">
            <a:extLst/>
          </p:cNvPr>
          <p:cNvSpPr>
            <a:spLocks noGrp="1"/>
          </p:cNvSpPr>
          <p:nvPr>
            <p:ph type="body" sz="half" idx="55"/>
          </p:nvPr>
        </p:nvSpPr>
        <p:spPr>
          <a:xfrm>
            <a:off x="7727464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4" name="Segnaposto testo 3">
            <a:extLst/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5" name="Segnaposto testo 3">
            <a:extLst/>
          </p:cNvPr>
          <p:cNvSpPr>
            <a:spLocks noGrp="1"/>
          </p:cNvSpPr>
          <p:nvPr>
            <p:ph type="body" sz="half" idx="58"/>
          </p:nvPr>
        </p:nvSpPr>
        <p:spPr>
          <a:xfrm>
            <a:off x="9603104" y="3734003"/>
            <a:ext cx="1728216" cy="375509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6" name="Segnaposto testo 3">
            <a:extLst/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3">
            <a:extLst/>
          </p:cNvPr>
          <p:cNvSpPr>
            <a:spLocks noGrp="1"/>
          </p:cNvSpPr>
          <p:nvPr>
            <p:ph type="body" sz="half" idx="60"/>
          </p:nvPr>
        </p:nvSpPr>
        <p:spPr>
          <a:xfrm>
            <a:off x="3045122" y="3734003"/>
            <a:ext cx="1728216" cy="375509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8" name="Segnaposto testo 3">
            <a:extLst/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3">
            <a:extLst/>
          </p:cNvPr>
          <p:cNvSpPr>
            <a:spLocks noGrp="1"/>
          </p:cNvSpPr>
          <p:nvPr>
            <p:ph type="body" sz="half" idx="62"/>
          </p:nvPr>
        </p:nvSpPr>
        <p:spPr>
          <a:xfrm>
            <a:off x="5231116" y="3734003"/>
            <a:ext cx="1728216" cy="375509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0" name="Segnaposto testo 3">
            <a:extLst/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Segnaposto testo 3">
            <a:extLst/>
          </p:cNvPr>
          <p:cNvSpPr>
            <a:spLocks noGrp="1"/>
          </p:cNvSpPr>
          <p:nvPr>
            <p:ph type="body" sz="half" idx="64"/>
          </p:nvPr>
        </p:nvSpPr>
        <p:spPr>
          <a:xfrm>
            <a:off x="7417110" y="3734003"/>
            <a:ext cx="1728216" cy="375509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7" name="Segnaposto data 4">
            <a:extLst/>
          </p:cNvPr>
          <p:cNvSpPr>
            <a:spLocks noGrp="1"/>
          </p:cNvSpPr>
          <p:nvPr>
            <p:ph type="dt" sz="half" idx="6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785D9F-E266-49D8-942F-A598BDE43BD5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48" name="Segnaposto piè di pagina 5">
            <a:extLst/>
          </p:cNvPr>
          <p:cNvSpPr>
            <a:spLocks noGrp="1"/>
          </p:cNvSpPr>
          <p:nvPr>
            <p:ph type="ftr" sz="quarter" idx="6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" name="Segnaposto numero diapositiva 6">
            <a:extLst/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03AB-E5BD-4DA1-93E8-39CA6A356F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>
            <a:extLst/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66E7F0-40BA-4D57-B121-7B1329C2A7CB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2D79-4DB7-4A43-BBC0-F5057388AB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/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Rettangolo 18">
            <a:extLst/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Rettangolo 19">
            <a:extLst/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tes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/>
          </p:cNvPr>
          <p:cNvSpPr>
            <a:spLocks noGrp="1"/>
          </p:cNvSpPr>
          <p:nvPr>
            <p:ph type="body" sz="half" idx="34"/>
          </p:nvPr>
        </p:nvSpPr>
        <p:spPr>
          <a:xfrm>
            <a:off x="1193039" y="3734003"/>
            <a:ext cx="3000324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3">
            <a:extLst/>
          </p:cNvPr>
          <p:cNvSpPr>
            <a:spLocks noGrp="1"/>
          </p:cNvSpPr>
          <p:nvPr>
            <p:ph type="body" sz="half" idx="43"/>
          </p:nvPr>
        </p:nvSpPr>
        <p:spPr>
          <a:xfrm>
            <a:off x="838200" y="4109512"/>
            <a:ext cx="3710002" cy="222886"/>
          </a:xfr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Segnaposto testo 3">
            <a:extLst/>
          </p:cNvPr>
          <p:cNvSpPr>
            <a:spLocks noGrp="1"/>
          </p:cNvSpPr>
          <p:nvPr>
            <p:ph type="body" sz="half" idx="67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Segnaposto testo 3">
            <a:extLst/>
          </p:cNvPr>
          <p:cNvSpPr>
            <a:spLocks noGrp="1"/>
          </p:cNvSpPr>
          <p:nvPr>
            <p:ph type="body" sz="half" idx="69"/>
          </p:nvPr>
        </p:nvSpPr>
        <p:spPr>
          <a:xfrm>
            <a:off x="4240999" y="4109512"/>
            <a:ext cx="3710002" cy="222886"/>
          </a:xfr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Segnaposto testo 3">
            <a:extLst/>
          </p:cNvPr>
          <p:cNvSpPr>
            <a:spLocks noGrp="1"/>
          </p:cNvSpPr>
          <p:nvPr>
            <p:ph type="body" sz="half" idx="70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3">
            <a:extLst/>
          </p:cNvPr>
          <p:cNvSpPr>
            <a:spLocks noGrp="1"/>
          </p:cNvSpPr>
          <p:nvPr>
            <p:ph type="body" sz="half" idx="72"/>
          </p:nvPr>
        </p:nvSpPr>
        <p:spPr>
          <a:xfrm>
            <a:off x="7687719" y="4109512"/>
            <a:ext cx="3710002" cy="222886"/>
          </a:xfr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Segnaposto immagine 7">
            <a:extLst/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immagine 7">
            <a:extLst/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1" name="Segnaposto immagine 7">
            <a:extLst/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Segnaposto testo 3">
            <a:extLst/>
          </p:cNvPr>
          <p:cNvSpPr>
            <a:spLocks noGrp="1"/>
          </p:cNvSpPr>
          <p:nvPr>
            <p:ph type="body" sz="half" idx="68"/>
          </p:nvPr>
        </p:nvSpPr>
        <p:spPr>
          <a:xfrm>
            <a:off x="4595838" y="3734003"/>
            <a:ext cx="3000324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3" name="Segnaposto testo 3">
            <a:extLst/>
          </p:cNvPr>
          <p:cNvSpPr>
            <a:spLocks noGrp="1"/>
          </p:cNvSpPr>
          <p:nvPr>
            <p:ph type="body" sz="half" idx="71"/>
          </p:nvPr>
        </p:nvSpPr>
        <p:spPr>
          <a:xfrm>
            <a:off x="8042558" y="3734003"/>
            <a:ext cx="3000324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Segnaposto data 4">
            <a:extLst/>
          </p:cNvPr>
          <p:cNvSpPr>
            <a:spLocks noGrp="1"/>
          </p:cNvSpPr>
          <p:nvPr>
            <p:ph type="dt" sz="half" idx="7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BD34EE-AED0-4435-9078-AD8E158A0A3C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23" name="Segnaposto piè di pagina 5">
            <a:extLst/>
          </p:cNvPr>
          <p:cNvSpPr>
            <a:spLocks noGrp="1"/>
          </p:cNvSpPr>
          <p:nvPr>
            <p:ph type="ftr" sz="quarter" idx="7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Segnaposto numero diapositiva 6">
            <a:extLst/>
          </p:cNvPr>
          <p:cNvSpPr>
            <a:spLocks noGrp="1"/>
          </p:cNvSpPr>
          <p:nvPr>
            <p:ph type="sldNum" sz="quarter" idx="7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751D-161E-45FD-9EC9-E7969EF3A5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eam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/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" name="Rettangolo 24">
            <a:extLst/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" name="Rettangolo 25">
            <a:extLst/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Rettangolo 26">
            <a:extLst/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" name="Rettangolo 27">
            <a:extLst/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" name="Rettangolo 28">
            <a:extLst/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50" name="Segnaposto testo 3">
            <a:extLst/>
          </p:cNvPr>
          <p:cNvSpPr>
            <a:spLocks noGrp="1"/>
          </p:cNvSpPr>
          <p:nvPr>
            <p:ph type="body" sz="half" idx="34"/>
          </p:nvPr>
        </p:nvSpPr>
        <p:spPr>
          <a:xfrm>
            <a:off x="2282288" y="2506566"/>
            <a:ext cx="1993392" cy="692969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2" name="Segnaposto testo 3">
            <a:extLst/>
          </p:cNvPr>
          <p:cNvSpPr>
            <a:spLocks noGrp="1"/>
          </p:cNvSpPr>
          <p:nvPr>
            <p:ph type="body" sz="half" idx="66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4" name="Segnaposto testo 3">
            <a:extLst/>
          </p:cNvPr>
          <p:cNvSpPr>
            <a:spLocks noGrp="1"/>
          </p:cNvSpPr>
          <p:nvPr>
            <p:ph type="body" sz="half" idx="67"/>
          </p:nvPr>
        </p:nvSpPr>
        <p:spPr>
          <a:xfrm>
            <a:off x="2282288" y="4253710"/>
            <a:ext cx="1993392" cy="692969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3">
            <a:extLst/>
          </p:cNvPr>
          <p:cNvSpPr>
            <a:spLocks noGrp="1"/>
          </p:cNvSpPr>
          <p:nvPr>
            <p:ph type="body" sz="half" idx="69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8" name="Segnaposto testo 3">
            <a:extLst/>
          </p:cNvPr>
          <p:cNvSpPr>
            <a:spLocks noGrp="1"/>
          </p:cNvSpPr>
          <p:nvPr>
            <p:ph type="body" sz="half" idx="70"/>
          </p:nvPr>
        </p:nvSpPr>
        <p:spPr>
          <a:xfrm>
            <a:off x="5853974" y="2506566"/>
            <a:ext cx="1993392" cy="692969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0" name="Segnaposto testo 3">
            <a:extLst/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2" name="Segnaposto testo 3">
            <a:extLst/>
          </p:cNvPr>
          <p:cNvSpPr>
            <a:spLocks noGrp="1"/>
          </p:cNvSpPr>
          <p:nvPr>
            <p:ph type="body" sz="half" idx="73"/>
          </p:nvPr>
        </p:nvSpPr>
        <p:spPr>
          <a:xfrm>
            <a:off x="5853974" y="4253710"/>
            <a:ext cx="1993392" cy="692969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testo 3">
            <a:extLst/>
          </p:cNvPr>
          <p:cNvSpPr>
            <a:spLocks noGrp="1"/>
          </p:cNvSpPr>
          <p:nvPr>
            <p:ph type="body" sz="half" idx="75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testo 3">
            <a:extLst/>
          </p:cNvPr>
          <p:cNvSpPr>
            <a:spLocks noGrp="1"/>
          </p:cNvSpPr>
          <p:nvPr>
            <p:ph type="body" sz="half" idx="76"/>
          </p:nvPr>
        </p:nvSpPr>
        <p:spPr>
          <a:xfrm>
            <a:off x="9445429" y="2506566"/>
            <a:ext cx="1993392" cy="692969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testo 3">
            <a:extLst/>
          </p:cNvPr>
          <p:cNvSpPr>
            <a:spLocks noGrp="1"/>
          </p:cNvSpPr>
          <p:nvPr>
            <p:ph type="body" sz="half" idx="78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0" name="Segnaposto testo 3">
            <a:extLst/>
          </p:cNvPr>
          <p:cNvSpPr>
            <a:spLocks noGrp="1"/>
          </p:cNvSpPr>
          <p:nvPr>
            <p:ph type="body" sz="half" idx="79"/>
          </p:nvPr>
        </p:nvSpPr>
        <p:spPr>
          <a:xfrm>
            <a:off x="9445429" y="4253710"/>
            <a:ext cx="1993392" cy="692969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2" name="Segnaposto testo 3">
            <a:extLst/>
          </p:cNvPr>
          <p:cNvSpPr>
            <a:spLocks noGrp="1"/>
          </p:cNvSpPr>
          <p:nvPr>
            <p:ph type="body" sz="half" idx="8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3" name="Segnaposto immagine 3">
            <a:extLst/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75" name="Segnaposto immagine 3">
            <a:extLst/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78" name="Segnaposto immagine 3">
            <a:extLst/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79" name="Segnaposto immagine 3">
            <a:extLst/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0" name="Segnaposto immagine 3">
            <a:extLst/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1" name="Segnaposto immagine 3">
            <a:extLst/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data 4">
            <a:extLst/>
          </p:cNvPr>
          <p:cNvSpPr>
            <a:spLocks noGrp="1"/>
          </p:cNvSpPr>
          <p:nvPr>
            <p:ph type="dt" sz="half" idx="8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BE023B-9673-4460-A5A7-B73C5E640939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31" name="Segnaposto piè di pagina 5">
            <a:extLst/>
          </p:cNvPr>
          <p:cNvSpPr>
            <a:spLocks noGrp="1"/>
          </p:cNvSpPr>
          <p:nvPr>
            <p:ph type="ftr" sz="quarter" idx="8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" name="Segnaposto numero diapositiva 6">
            <a:extLst/>
          </p:cNvPr>
          <p:cNvSpPr>
            <a:spLocks noGrp="1"/>
          </p:cNvSpPr>
          <p:nvPr>
            <p:ph type="sldNum" sz="quarter" idx="9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7D1C-46A7-40A9-A67E-7A10DFB2EC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Tavolo di ristorante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ttangolo 5" descr="Macchia pennellata">
            <a:extLst/>
          </p:cNvPr>
          <p:cNvSpPr/>
          <p:nvPr userDrawn="1"/>
        </p:nvSpPr>
        <p:spPr>
          <a:xfrm>
            <a:off x="3270250" y="0"/>
            <a:ext cx="661035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7" name="Connettore diritto 10">
            <a:extLst/>
          </p:cNvPr>
          <p:cNvCxnSpPr/>
          <p:nvPr userDrawn="1"/>
        </p:nvCxnSpPr>
        <p:spPr>
          <a:xfrm>
            <a:off x="4989513" y="4457700"/>
            <a:ext cx="22129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egnaposto immagine 14" descr="Logo">
            <a:extLst/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lIns="46800" rIns="4680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3529264" y="4494894"/>
            <a:ext cx="5133473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4" name="Tito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3709792" y="3306697"/>
            <a:ext cx="4772417" cy="1102291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Segnaposto data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F8C750C-CCF3-4211-8275-5AAB3D08B063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0" name="Segnaposto piè di pagina 4">
            <a:extLst/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>
            <a:extLst/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6C28-CCDA-4773-AC3F-03B59D8977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on grafico a t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/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8" name="Connettore diritto 87">
            <a:extLst/>
          </p:cNvPr>
          <p:cNvCxnSpPr/>
          <p:nvPr userDrawn="1"/>
        </p:nvCxnSpPr>
        <p:spPr>
          <a:xfrm>
            <a:off x="939800" y="2913063"/>
            <a:ext cx="4068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88">
            <a:extLst/>
          </p:cNvPr>
          <p:cNvCxnSpPr/>
          <p:nvPr userDrawn="1"/>
        </p:nvCxnSpPr>
        <p:spPr>
          <a:xfrm>
            <a:off x="939800" y="4043363"/>
            <a:ext cx="4068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89">
            <a:extLst/>
          </p:cNvPr>
          <p:cNvCxnSpPr/>
          <p:nvPr userDrawn="1"/>
        </p:nvCxnSpPr>
        <p:spPr>
          <a:xfrm>
            <a:off x="7313613" y="2913063"/>
            <a:ext cx="40703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90">
            <a:extLst/>
          </p:cNvPr>
          <p:cNvCxnSpPr/>
          <p:nvPr userDrawn="1"/>
        </p:nvCxnSpPr>
        <p:spPr>
          <a:xfrm>
            <a:off x="7315200" y="4043363"/>
            <a:ext cx="4068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91">
            <a:extLst/>
          </p:cNvPr>
          <p:cNvCxnSpPr/>
          <p:nvPr userDrawn="1"/>
        </p:nvCxnSpPr>
        <p:spPr>
          <a:xfrm>
            <a:off x="7313613" y="5180013"/>
            <a:ext cx="40703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63" name="Segnaposto testo 3">
            <a:extLst/>
          </p:cNvPr>
          <p:cNvSpPr>
            <a:spLocks noGrp="1"/>
          </p:cNvSpPr>
          <p:nvPr>
            <p:ph type="body" sz="half" idx="34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4" name="Segnaposto testo 3">
            <a:extLst/>
          </p:cNvPr>
          <p:cNvSpPr>
            <a:spLocks noGrp="1"/>
          </p:cNvSpPr>
          <p:nvPr>
            <p:ph type="body" sz="half" idx="66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6" name="Segnaposto testo 3">
            <a:extLst/>
          </p:cNvPr>
          <p:cNvSpPr>
            <a:spLocks noGrp="1"/>
          </p:cNvSpPr>
          <p:nvPr>
            <p:ph type="body" sz="half" idx="83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7" name="Segnaposto testo 3">
            <a:extLst/>
          </p:cNvPr>
          <p:cNvSpPr>
            <a:spLocks noGrp="1"/>
          </p:cNvSpPr>
          <p:nvPr>
            <p:ph type="body" sz="half" idx="86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2" name="Segnaposto testo 3">
            <a:extLst/>
          </p:cNvPr>
          <p:cNvSpPr>
            <a:spLocks noGrp="1"/>
          </p:cNvSpPr>
          <p:nvPr>
            <p:ph type="body" sz="half" idx="87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3" name="Segnaposto testo 3">
            <a:extLst/>
          </p:cNvPr>
          <p:cNvSpPr>
            <a:spLocks noGrp="1"/>
          </p:cNvSpPr>
          <p:nvPr>
            <p:ph type="body" sz="half" idx="88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4" name="Segnaposto testo 3">
            <a:extLst/>
          </p:cNvPr>
          <p:cNvSpPr>
            <a:spLocks noGrp="1"/>
          </p:cNvSpPr>
          <p:nvPr>
            <p:ph type="body" sz="half" idx="89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5" name="Segnaposto testo 3">
            <a:extLst/>
          </p:cNvPr>
          <p:cNvSpPr>
            <a:spLocks noGrp="1"/>
          </p:cNvSpPr>
          <p:nvPr>
            <p:ph type="body" sz="half" idx="90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6" name="Segnaposto testo 3">
            <a:extLst/>
          </p:cNvPr>
          <p:cNvSpPr>
            <a:spLocks noGrp="1"/>
          </p:cNvSpPr>
          <p:nvPr>
            <p:ph type="body" sz="half" idx="9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7" name="Segnaposto testo 3">
            <a:extLst/>
          </p:cNvPr>
          <p:cNvSpPr>
            <a:spLocks noGrp="1"/>
          </p:cNvSpPr>
          <p:nvPr>
            <p:ph type="body" sz="half" idx="92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3" name="Segnaposto grafico 3" descr="Diagramma finanziamenti">
            <a:extLst/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24" name="Segnaposto data 4">
            <a:extLst/>
          </p:cNvPr>
          <p:cNvSpPr>
            <a:spLocks noGrp="1"/>
          </p:cNvSpPr>
          <p:nvPr>
            <p:ph type="dt" sz="half" idx="9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CD84AB-081C-4B0E-A057-00DFBC0E839E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25" name="Segnaposto piè di pagina 5">
            <a:extLst/>
          </p:cNvPr>
          <p:cNvSpPr>
            <a:spLocks noGrp="1"/>
          </p:cNvSpPr>
          <p:nvPr>
            <p:ph type="ftr" sz="quarter" idx="9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" name="Segnaposto numero diapositiva 6">
            <a:extLst/>
          </p:cNvPr>
          <p:cNvSpPr>
            <a:spLocks noGrp="1"/>
          </p:cNvSpPr>
          <p:nvPr>
            <p:ph type="sldNum" sz="quarter" idx="9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2752-7952-4933-8AD6-00C6676E08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Bicchiere, tazze e piatti in tavola">
            <a:extLst/>
          </p:cNvPr>
          <p:cNvSpPr/>
          <p:nvPr userDrawn="1"/>
        </p:nvSpPr>
        <p:spPr>
          <a:xfrm>
            <a:off x="0" y="1133475"/>
            <a:ext cx="5999163" cy="4591050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2">
            <a:extLst/>
          </p:cNvPr>
          <p:cNvCxnSpPr/>
          <p:nvPr userDrawn="1"/>
        </p:nvCxnSpPr>
        <p:spPr>
          <a:xfrm>
            <a:off x="6337300" y="1979613"/>
            <a:ext cx="4716463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/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immagine 2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piè di pagina 5">
            <a:extLst/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>
            <a:extLst/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6DAA-63B1-49AD-8415-B41EFF0CE9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 descr="Bicchieri in tavola">
            <a:extLst/>
          </p:cNvPr>
          <p:cNvSpPr/>
          <p:nvPr userDrawn="1"/>
        </p:nvSpPr>
        <p:spPr>
          <a:xfrm>
            <a:off x="0" y="758825"/>
            <a:ext cx="6191250" cy="6099175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1" name="Connettore diritto 17">
            <a:extLst/>
          </p:cNvPr>
          <p:cNvCxnSpPr/>
          <p:nvPr userDrawn="1"/>
        </p:nvCxnSpPr>
        <p:spPr>
          <a:xfrm>
            <a:off x="6565900" y="1728788"/>
            <a:ext cx="471805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Layout titolo ringraziamento">
            <a:extLst/>
          </p:cNvPr>
          <p:cNvSpPr>
            <a:spLocks noGrp="1"/>
          </p:cNvSpPr>
          <p:nvPr>
            <p:ph type="title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9" name="Segnaposto immagine 14" descr="Logo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lIns="46800" rIns="4680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0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1" name="Segnaposto testo 10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Segnaposto testo 10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6570540" y="4628102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Segnaposto testo 10">
            <a:extLst/>
          </p:cNvPr>
          <p:cNvSpPr>
            <a:spLocks noGrp="1"/>
          </p:cNvSpPr>
          <p:nvPr>
            <p:ph type="body" sz="quarter" idx="19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Segnaposto testo 10">
            <a:extLst/>
          </p:cNvPr>
          <p:cNvSpPr>
            <a:spLocks noGrp="1"/>
          </p:cNvSpPr>
          <p:nvPr>
            <p:ph type="body" sz="quarter" idx="20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piè di pagina 5">
            <a:extLst/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/>
          </p:cNvPr>
          <p:cNvSpPr/>
          <p:nvPr userDrawn="1"/>
        </p:nvSpPr>
        <p:spPr>
          <a:xfrm>
            <a:off x="0" y="0"/>
            <a:ext cx="12192000" cy="4170363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4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Ovale 5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7" name="Connettore diritto 13">
            <a:extLst/>
          </p:cNvPr>
          <p:cNvCxnSpPr/>
          <p:nvPr userDrawn="1"/>
        </p:nvCxnSpPr>
        <p:spPr>
          <a:xfrm>
            <a:off x="3738563" y="5089525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" name="Segnaposto data 2">
            <a:extLst/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FAEDB8-2662-47EA-B784-41371E925A79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0" name="Segnaposto piè di pagina 3">
            <a:extLst/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4">
            <a:extLst/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7615-1028-47C6-8675-ACBC1F6050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/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4" name="Connettore diritto 37">
            <a:extLst/>
          </p:cNvPr>
          <p:cNvCxnSpPr/>
          <p:nvPr userDrawn="1"/>
        </p:nvCxnSpPr>
        <p:spPr>
          <a:xfrm>
            <a:off x="5602288" y="3382963"/>
            <a:ext cx="98742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/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4" name="Segnaposto testo 3">
            <a:extLst/>
          </p:cNvPr>
          <p:cNvSpPr>
            <a:spLocks noGrp="1"/>
          </p:cNvSpPr>
          <p:nvPr>
            <p:ph type="body" sz="half" idx="34"/>
          </p:nvPr>
        </p:nvSpPr>
        <p:spPr>
          <a:xfrm>
            <a:off x="6997149" y="2871468"/>
            <a:ext cx="4469392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6" name="Segnaposto testo 3">
            <a:extLst/>
          </p:cNvPr>
          <p:cNvSpPr>
            <a:spLocks noGrp="1"/>
          </p:cNvSpPr>
          <p:nvPr>
            <p:ph type="body" sz="half" idx="66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7" name="Segnaposto testo 3">
            <a:extLst/>
          </p:cNvPr>
          <p:cNvSpPr>
            <a:spLocks noGrp="1"/>
          </p:cNvSpPr>
          <p:nvPr>
            <p:ph type="body" sz="half" idx="67"/>
          </p:nvPr>
        </p:nvSpPr>
        <p:spPr>
          <a:xfrm>
            <a:off x="6997149" y="3152107"/>
            <a:ext cx="4469392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3">
            <a:extLst/>
          </p:cNvPr>
          <p:cNvSpPr>
            <a:spLocks noGrp="1"/>
          </p:cNvSpPr>
          <p:nvPr>
            <p:ph type="body" sz="half" idx="68"/>
          </p:nvPr>
        </p:nvSpPr>
        <p:spPr>
          <a:xfrm>
            <a:off x="6997149" y="4819468"/>
            <a:ext cx="4469392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Segnaposto testo 3">
            <a:extLst/>
          </p:cNvPr>
          <p:cNvSpPr>
            <a:spLocks noGrp="1"/>
          </p:cNvSpPr>
          <p:nvPr>
            <p:ph type="body" sz="half" idx="70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3" name="Segnaposto testo 3">
            <a:extLst/>
          </p:cNvPr>
          <p:cNvSpPr>
            <a:spLocks noGrp="1"/>
          </p:cNvSpPr>
          <p:nvPr>
            <p:ph type="body" sz="half" idx="71"/>
          </p:nvPr>
        </p:nvSpPr>
        <p:spPr>
          <a:xfrm>
            <a:off x="6997149" y="5100107"/>
            <a:ext cx="4469392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4" name="Segnaposto immagine 7">
            <a:extLst/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6" name="Segnaposto immagine 7">
            <a:extLst/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data 4">
            <a:extLst/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03C32-98B9-4AD6-8260-9E9B658F48B5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7" name="Segnaposto piè di pagina 5">
            <a:extLst/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6">
            <a:extLst/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2D95-6FC0-4FED-A9A9-3373BFD0CF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ue te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testo 3">
            <a:extLst/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12">
            <a:extLst/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/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/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/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/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data 4">
            <a:extLst/>
          </p:cNvPr>
          <p:cNvSpPr>
            <a:spLocks noGrp="1"/>
          </p:cNvSpPr>
          <p:nvPr>
            <p:ph type="dt" sz="half" idx="9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93477-E32C-41D5-864B-00D954C4BAA2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9" name="Segnaposto piè di pagina 5">
            <a:extLst/>
          </p:cNvPr>
          <p:cNvSpPr>
            <a:spLocks noGrp="1"/>
          </p:cNvSpPr>
          <p:nvPr>
            <p:ph type="ftr" sz="quarter" idx="9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>
            <a:extLst/>
          </p:cNvPr>
          <p:cNvSpPr>
            <a:spLocks noGrp="1"/>
          </p:cNvSpPr>
          <p:nvPr>
            <p:ph type="sldNum" sz="quarter" idx="9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7FCA-2518-434C-928B-7E23C6391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dello telef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/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/>
              <a:t>  </a:t>
            </a:r>
          </a:p>
        </p:txBody>
      </p:sp>
      <p:sp>
        <p:nvSpPr>
          <p:cNvPr id="13" name="Ovale 12">
            <a:extLst/>
          </p:cNvPr>
          <p:cNvSpPr/>
          <p:nvPr userDrawn="1"/>
        </p:nvSpPr>
        <p:spPr>
          <a:xfrm>
            <a:off x="889000" y="1939925"/>
            <a:ext cx="622300" cy="6223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Ovale 13">
            <a:extLst/>
          </p:cNvPr>
          <p:cNvSpPr/>
          <p:nvPr userDrawn="1"/>
        </p:nvSpPr>
        <p:spPr>
          <a:xfrm>
            <a:off x="9110663" y="1939925"/>
            <a:ext cx="622300" cy="6223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5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/>
          </p:cNvPr>
          <p:cNvSpPr/>
          <p:nvPr userDrawn="1"/>
        </p:nvSpPr>
        <p:spPr>
          <a:xfrm>
            <a:off x="5732463" y="2617788"/>
            <a:ext cx="2733675" cy="2286000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16">
            <a:extLst/>
          </p:cNvPr>
          <p:cNvSpPr/>
          <p:nvPr userDrawn="1"/>
        </p:nvSpPr>
        <p:spPr>
          <a:xfrm>
            <a:off x="3502025" y="1931988"/>
            <a:ext cx="2286000" cy="3657600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immagine 11" descr="Pizza in tavola">
            <a:extLst/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immagine 14">
            <a:extLst/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048217"/>
            <a:ext cx="2385242" cy="1712618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Segnaposto testo 3">
            <a:extLst/>
          </p:cNvPr>
          <p:cNvSpPr>
            <a:spLocks noGrp="1"/>
          </p:cNvSpPr>
          <p:nvPr>
            <p:ph type="body" sz="half" idx="34"/>
          </p:nvPr>
        </p:nvSpPr>
        <p:spPr>
          <a:xfrm>
            <a:off x="770400" y="2703461"/>
            <a:ext cx="2385242" cy="375509"/>
          </a:xfrm>
        </p:spPr>
        <p:txBody>
          <a:bodyPr rtlCol="0" anchor="ctr">
            <a:normAutofit/>
          </a:bodyPr>
          <a:lstStyle>
            <a:lvl1pPr marL="0" indent="0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8" name="Segnaposto testo 3">
            <a:extLst/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048217"/>
            <a:ext cx="2451052" cy="1712618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Segnaposto testo 3">
            <a:extLst/>
          </p:cNvPr>
          <p:cNvSpPr>
            <a:spLocks noGrp="1"/>
          </p:cNvSpPr>
          <p:nvPr>
            <p:ph type="body" sz="half" idx="37"/>
          </p:nvPr>
        </p:nvSpPr>
        <p:spPr>
          <a:xfrm>
            <a:off x="9083450" y="2703461"/>
            <a:ext cx="2451053" cy="375509"/>
          </a:xfrm>
        </p:spPr>
        <p:txBody>
          <a:bodyPr rtlCol="0" anchor="ctr">
            <a:normAutofit/>
          </a:bodyPr>
          <a:lstStyle>
            <a:lvl1pPr marL="0" indent="0">
              <a:lnSpc>
                <a:spcPct val="7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3" name="Segnaposto immagine 7">
            <a:extLst/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4" name="Segnaposto immagine 7">
            <a:extLst/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data 4">
            <a:extLst/>
          </p:cNvPr>
          <p:cNvSpPr>
            <a:spLocks noGrp="1"/>
          </p:cNvSpPr>
          <p:nvPr>
            <p:ph type="dt" sz="half" idx="7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DF60BA-B173-48A3-8ED1-0A5A475F4B0F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20" name="Segnaposto piè di pagina 5">
            <a:extLst/>
          </p:cNvPr>
          <p:cNvSpPr>
            <a:spLocks noGrp="1"/>
          </p:cNvSpPr>
          <p:nvPr>
            <p:ph type="ftr" sz="quarter" idx="7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6">
            <a:extLst/>
          </p:cNvPr>
          <p:cNvSpPr>
            <a:spLocks noGrp="1"/>
          </p:cNvSpPr>
          <p:nvPr>
            <p:ph type="sldNum" sz="quarter" idx="7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EC88-B3FA-4CDB-A566-613746A3D9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2CBB6-3A71-431F-81CD-407950034021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3" name="Segnaposto piè di pagina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DB49-7DAD-4AEC-A51D-D6A0E0529A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Ragazza sorridente con cellulare">
            <a:extLst/>
          </p:cNvPr>
          <p:cNvSpPr/>
          <p:nvPr userDrawn="1"/>
        </p:nvSpPr>
        <p:spPr>
          <a:xfrm>
            <a:off x="7372350" y="493713"/>
            <a:ext cx="4819650" cy="6364287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3">
            <a:extLst/>
          </p:cNvPr>
          <p:cNvCxnSpPr/>
          <p:nvPr userDrawn="1"/>
        </p:nvCxnSpPr>
        <p:spPr>
          <a:xfrm>
            <a:off x="1020763" y="2093913"/>
            <a:ext cx="471646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itolo 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907362" y="800100"/>
            <a:ext cx="5386748" cy="1223719"/>
          </a:xfrm>
        </p:spPr>
        <p:txBody>
          <a:bodyPr rtlCol="0" anchor="b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Segnaposto immagine 2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0" name="Segnaposto data 4">
            <a:extLst/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BF190F-4738-41D9-8891-8E6A1DA713EC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1" name="Segnaposto piè di pagina 5">
            <a:extLst/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6">
            <a:extLst/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C14892-2A24-4D97-B953-901F5D3D41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Ragazza sorridente con cellulare">
            <a:extLst/>
          </p:cNvPr>
          <p:cNvSpPr/>
          <p:nvPr userDrawn="1"/>
        </p:nvSpPr>
        <p:spPr>
          <a:xfrm>
            <a:off x="7372350" y="493713"/>
            <a:ext cx="4819650" cy="6364287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3">
            <a:extLst/>
          </p:cNvPr>
          <p:cNvCxnSpPr/>
          <p:nvPr userDrawn="1"/>
        </p:nvCxnSpPr>
        <p:spPr>
          <a:xfrm>
            <a:off x="1020763" y="2093913"/>
            <a:ext cx="471646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itolo 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907362" y="800100"/>
            <a:ext cx="5386748" cy="1223719"/>
          </a:xfrm>
        </p:spPr>
        <p:txBody>
          <a:bodyPr rtlCol="0" anchor="b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Segnaposto immagine 2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0" name="Segnaposto data 4">
            <a:extLst/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D8C19-7D12-4949-8D62-BE2FFBB2B00D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1" name="Segnaposto piè di pagina 5">
            <a:extLst/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6">
            <a:extLst/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0943FF-A0AB-408C-B7EC-29506596FD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Interno di ristorante">
            <a:extLst/>
          </p:cNvPr>
          <p:cNvSpPr/>
          <p:nvPr userDrawn="1"/>
        </p:nvSpPr>
        <p:spPr>
          <a:xfrm>
            <a:off x="4721225" y="0"/>
            <a:ext cx="7470775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0">
            <a:extLst/>
          </p:cNvPr>
          <p:cNvCxnSpPr/>
          <p:nvPr userDrawn="1"/>
        </p:nvCxnSpPr>
        <p:spPr>
          <a:xfrm>
            <a:off x="942975" y="2330450"/>
            <a:ext cx="3567113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immagine 2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data 3">
            <a:extLst/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89E44D-6A51-4FE6-A3B9-CDB13D3FF64C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0" name="Segnaposto piè di pagina 4">
            <a:extLst/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>
            <a:extLst/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1C77C6-14A5-4D81-8BB6-411ACB91B2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Ragazza sorridente con cellulare">
            <a:extLst/>
          </p:cNvPr>
          <p:cNvSpPr/>
          <p:nvPr userDrawn="1"/>
        </p:nvSpPr>
        <p:spPr>
          <a:xfrm>
            <a:off x="7372350" y="493713"/>
            <a:ext cx="4819650" cy="6364287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3">
            <a:extLst/>
          </p:cNvPr>
          <p:cNvCxnSpPr/>
          <p:nvPr userDrawn="1"/>
        </p:nvCxnSpPr>
        <p:spPr>
          <a:xfrm>
            <a:off x="1020763" y="2093913"/>
            <a:ext cx="471646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itolo 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907362" y="800100"/>
            <a:ext cx="5386748" cy="1223719"/>
          </a:xfrm>
        </p:spPr>
        <p:txBody>
          <a:bodyPr rtlCol="0" anchor="b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Segnaposto immagine 2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0" name="Segnaposto data 4">
            <a:extLst/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46F8E-EEA7-42F2-B457-F5D5590A07D6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1" name="Segnaposto piè di pagina 5">
            <a:extLst/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6">
            <a:extLst/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4360A8-162E-4800-9142-E90B54BB0C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Ragazzo che beve un caffè">
            <a:extLst/>
          </p:cNvPr>
          <p:cNvSpPr/>
          <p:nvPr userDrawn="1"/>
        </p:nvSpPr>
        <p:spPr>
          <a:xfrm>
            <a:off x="0" y="0"/>
            <a:ext cx="6711950" cy="5924550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3175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2">
            <a:extLst/>
          </p:cNvPr>
          <p:cNvCxnSpPr/>
          <p:nvPr userDrawn="1"/>
        </p:nvCxnSpPr>
        <p:spPr>
          <a:xfrm>
            <a:off x="6207125" y="2493963"/>
            <a:ext cx="4716463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immagine 2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piè di pagina 5">
            <a:extLst/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>
            <a:extLst/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63E6-F33B-4AFF-823A-064DDFBD5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 descr="Ragazza sorridente con cellulare">
            <a:extLst/>
          </p:cNvPr>
          <p:cNvSpPr/>
          <p:nvPr userDrawn="1"/>
        </p:nvSpPr>
        <p:spPr>
          <a:xfrm>
            <a:off x="7372350" y="493713"/>
            <a:ext cx="4819650" cy="6364287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3">
            <a:extLst/>
          </p:cNvPr>
          <p:cNvCxnSpPr/>
          <p:nvPr userDrawn="1"/>
        </p:nvCxnSpPr>
        <p:spPr>
          <a:xfrm>
            <a:off x="1020763" y="2093913"/>
            <a:ext cx="471646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itolo 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907362" y="800100"/>
            <a:ext cx="5386748" cy="1223719"/>
          </a:xfrm>
        </p:spPr>
        <p:txBody>
          <a:bodyPr rtlCol="0" anchor="b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Segnaposto immagine 2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0" name="Segnaposto data 4">
            <a:extLst/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1801BB-ABED-424F-9F46-B7ABD49E91E1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1" name="Segnaposto piè di pagina 5">
            <a:extLst/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6">
            <a:extLst/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306D99-D715-41A3-924A-871CC260B3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/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ttangolo 17">
            <a:extLst/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Rettangolo 18">
            <a:extLst/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Rettangolo 19">
            <a:extLst/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Ovale 20">
            <a:extLst/>
          </p:cNvPr>
          <p:cNvSpPr/>
          <p:nvPr userDrawn="1"/>
        </p:nvSpPr>
        <p:spPr>
          <a:xfrm>
            <a:off x="950913" y="2698750"/>
            <a:ext cx="622300" cy="623888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Ovale 21">
            <a:extLst/>
          </p:cNvPr>
          <p:cNvSpPr/>
          <p:nvPr userDrawn="1"/>
        </p:nvSpPr>
        <p:spPr>
          <a:xfrm>
            <a:off x="950913" y="4198938"/>
            <a:ext cx="622300" cy="623887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Ovale 23">
            <a:extLst/>
          </p:cNvPr>
          <p:cNvSpPr/>
          <p:nvPr userDrawn="1"/>
        </p:nvSpPr>
        <p:spPr>
          <a:xfrm>
            <a:off x="6453188" y="2698750"/>
            <a:ext cx="623887" cy="623888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" name="Ovale 24">
            <a:extLst/>
          </p:cNvPr>
          <p:cNvSpPr/>
          <p:nvPr userDrawn="1"/>
        </p:nvSpPr>
        <p:spPr>
          <a:xfrm>
            <a:off x="6453188" y="4198938"/>
            <a:ext cx="623887" cy="623887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6" name="Connettore diritto 36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6" name="Segnaposto immagine 81" descr="Icona bicchiere">
            <a:extLst/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immagine 81" descr="Icona bicchiere">
            <a:extLst/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immagine 81" descr="Icona bicchiere">
            <a:extLst/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immagine 81" descr="Icona bicchiere">
            <a:extLst/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8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1" name="Segnaposto testo 40">
            <a:extLst/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Segnaposto testo 40">
            <a:extLst/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3775075" cy="343264"/>
          </a:xfrm>
        </p:spPr>
        <p:txBody>
          <a:bodyPr bIns="0" rtlCol="0" anchor="b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4" name="Segnaposto testo 40">
            <a:extLst/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5" name="Segnaposto testo 40">
            <a:extLst/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3775075" cy="343264"/>
          </a:xfrm>
        </p:spPr>
        <p:txBody>
          <a:bodyPr bIns="0" rtlCol="0" anchor="b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0">
            <a:extLst/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0">
            <a:extLst/>
          </p:cNvPr>
          <p:cNvSpPr>
            <a:spLocks noGrp="1"/>
          </p:cNvSpPr>
          <p:nvPr>
            <p:ph type="body" sz="quarter" idx="53"/>
          </p:nvPr>
        </p:nvSpPr>
        <p:spPr>
          <a:xfrm>
            <a:off x="7122858" y="2593413"/>
            <a:ext cx="3775075" cy="343264"/>
          </a:xfrm>
        </p:spPr>
        <p:txBody>
          <a:bodyPr bIns="0" rtlCol="0" anchor="b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0">
            <a:extLst/>
          </p:cNvPr>
          <p:cNvSpPr>
            <a:spLocks noGrp="1"/>
          </p:cNvSpPr>
          <p:nvPr>
            <p:ph type="body" sz="quarter" idx="54"/>
          </p:nvPr>
        </p:nvSpPr>
        <p:spPr>
          <a:xfrm>
            <a:off x="7122858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0">
            <a:extLst/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3775075" cy="343264"/>
          </a:xfrm>
        </p:spPr>
        <p:txBody>
          <a:bodyPr bIns="0" rtlCol="0" anchor="b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data 3">
            <a:extLst/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54238-86DE-49AA-9BCA-F4B4B1068280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28" name="Segnaposto piè di pagina 4">
            <a:extLst/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" name="Segnaposto numero diapositiva 5">
            <a:extLst/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F6E4-F34A-47C1-86FF-53EBD8E0A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 e immagine di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/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/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/>
              <a:t>  </a:t>
            </a:r>
          </a:p>
        </p:txBody>
      </p:sp>
      <p:sp>
        <p:nvSpPr>
          <p:cNvPr id="12" name="Ovale 11">
            <a:extLst/>
          </p:cNvPr>
          <p:cNvSpPr/>
          <p:nvPr userDrawn="1"/>
        </p:nvSpPr>
        <p:spPr>
          <a:xfrm>
            <a:off x="9191625" y="2268538"/>
            <a:ext cx="623888" cy="6223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Ovale 12">
            <a:extLst/>
          </p:cNvPr>
          <p:cNvSpPr/>
          <p:nvPr userDrawn="1"/>
        </p:nvSpPr>
        <p:spPr>
          <a:xfrm>
            <a:off x="950913" y="2268538"/>
            <a:ext cx="622300" cy="6223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13">
            <a:extLst/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/>
              <a:t>   </a:t>
            </a:r>
          </a:p>
        </p:txBody>
      </p:sp>
      <p:cxnSp>
        <p:nvCxnSpPr>
          <p:cNvPr id="15" name="Connettore diritto 36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egnaposto immagine 7">
            <a:extLst/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6" name="Segnaposto immagine 81" descr="Icona bicchiere">
            <a:extLst/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immagine 81" descr="Icona bicchiere">
            <a:extLst/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1" name="Segnaposto testo 40">
            <a:extLst/>
          </p:cNvPr>
          <p:cNvSpPr>
            <a:spLocks noGrp="1"/>
          </p:cNvSpPr>
          <p:nvPr>
            <p:ph type="body" sz="quarter" idx="48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Segnaposto testo 40">
            <a:extLst/>
          </p:cNvPr>
          <p:cNvSpPr>
            <a:spLocks noGrp="1"/>
          </p:cNvSpPr>
          <p:nvPr>
            <p:ph type="body" sz="quarter" idx="49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7" name="Segnaposto testo 40">
            <a:extLst/>
          </p:cNvPr>
          <p:cNvSpPr>
            <a:spLocks noGrp="1"/>
          </p:cNvSpPr>
          <p:nvPr>
            <p:ph type="body" sz="quarter" idx="52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0">
            <a:extLst/>
          </p:cNvPr>
          <p:cNvSpPr>
            <a:spLocks noGrp="1"/>
          </p:cNvSpPr>
          <p:nvPr>
            <p:ph type="body" sz="quarter" idx="53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data 3">
            <a:extLst/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7107B-EC08-478B-8FC3-581D9CC3FC80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8" name="Segnaposto piè di pagina 4">
            <a:extLst/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5">
            <a:extLst/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CA0D-767E-4346-9D60-6F42E6D8C6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/>
          </p:cNvPr>
          <p:cNvSpPr/>
          <p:nvPr userDrawn="1"/>
        </p:nvSpPr>
        <p:spPr>
          <a:xfrm>
            <a:off x="0" y="0"/>
            <a:ext cx="12192000" cy="4170363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 descr="Maschera pennellata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diritto 13">
            <a:extLst/>
          </p:cNvPr>
          <p:cNvCxnSpPr/>
          <p:nvPr userDrawn="1"/>
        </p:nvCxnSpPr>
        <p:spPr>
          <a:xfrm>
            <a:off x="3738563" y="4822825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4059533"/>
            <a:ext cx="10515600" cy="809566"/>
          </a:xfrm>
        </p:spPr>
        <p:txBody>
          <a:bodyPr rtlCol="0"/>
          <a:lstStyle>
            <a:lvl1pPr algn="ctr">
              <a:lnSpc>
                <a:spcPct val="70000"/>
              </a:lnSpc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4901618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Segnaposto data 2">
            <a:extLst/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25F816-946E-4A71-B92F-2D29DD53286E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1" name="Segnaposto piè di pagina 3">
            <a:extLst/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4">
            <a:extLst/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5750-F555-49E7-83A1-C1C8599F05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8">
            <a:extLst/>
          </p:cNvPr>
          <p:cNvCxnSpPr/>
          <p:nvPr userDrawn="1"/>
        </p:nvCxnSpPr>
        <p:spPr>
          <a:xfrm>
            <a:off x="3738563" y="1554163"/>
            <a:ext cx="471487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ottotitolo 2">
            <a:extLst/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4" name="Segnaposto testo 40">
            <a:extLst/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bIns="0" rtlCol="0" anchor="b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contenuto 3">
            <a:extLst/>
          </p:cNvPr>
          <p:cNvSpPr>
            <a:spLocks noGrp="1"/>
          </p:cNvSpPr>
          <p:nvPr>
            <p:ph sz="half" idx="50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40">
            <a:extLst/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593413"/>
            <a:ext cx="3312000" cy="343264"/>
          </a:xfrm>
        </p:spPr>
        <p:txBody>
          <a:bodyPr bIns="0" rtlCol="0" anchor="b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testo 40">
            <a:extLst/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593413"/>
            <a:ext cx="3312000" cy="343264"/>
          </a:xfrm>
        </p:spPr>
        <p:txBody>
          <a:bodyPr bIns="0" rtlCol="0" anchor="b">
            <a:no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Segnaposto immagine 2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egnaposto data 4">
            <a:extLst/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E87984-CD1F-4D13-BE6C-483200EFE26B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13" name="Segnaposto piè di pagina 5">
            <a:extLst/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Segnaposto numero diapositiva 6">
            <a:extLst/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C33B-C98A-4F62-AA88-BF97ACB8EC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7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1B3A4-47CD-471F-8AC5-516022F1E1D9}" type="datetime1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7351713" y="287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650" y="5975350"/>
            <a:ext cx="36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F3D32-C235-4B51-8132-F7F910C50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Ovale 6">
            <a:extLst/>
          </p:cNvPr>
          <p:cNvSpPr/>
          <p:nvPr userDrawn="1"/>
        </p:nvSpPr>
        <p:spPr>
          <a:xfrm>
            <a:off x="11066463" y="5999163"/>
            <a:ext cx="319087" cy="319087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dobe Garamond Pro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ctrTitle"/>
          </p:nvPr>
        </p:nvSpPr>
        <p:spPr>
          <a:xfrm>
            <a:off x="817563" y="3481388"/>
            <a:ext cx="4708525" cy="1968500"/>
          </a:xfrm>
        </p:spPr>
        <p:txBody>
          <a:bodyPr/>
          <a:lstStyle/>
          <a:p>
            <a:pPr algn="ctr"/>
            <a:r>
              <a:rPr lang="it-IT" sz="3800">
                <a:solidFill>
                  <a:srgbClr val="FF0000"/>
                </a:solidFill>
              </a:rPr>
              <a:t>DOLORE TORACICO</a:t>
            </a:r>
          </a:p>
        </p:txBody>
      </p:sp>
      <p:sp>
        <p:nvSpPr>
          <p:cNvPr id="32771" name="Sottotitolo 2"/>
          <p:cNvSpPr>
            <a:spLocks noGrp="1"/>
          </p:cNvSpPr>
          <p:nvPr>
            <p:ph type="subTitle" idx="1"/>
          </p:nvPr>
        </p:nvSpPr>
        <p:spPr>
          <a:xfrm>
            <a:off x="66675" y="5699125"/>
            <a:ext cx="6238875" cy="504825"/>
          </a:xfrm>
        </p:spPr>
        <p:txBody>
          <a:bodyPr/>
          <a:lstStyle/>
          <a:p>
            <a:pPr algn="ctr"/>
            <a:r>
              <a:rPr lang="it-IT"/>
              <a:t>Quando preoccuparci nel Bambino?</a:t>
            </a:r>
          </a:p>
        </p:txBody>
      </p:sp>
      <p:cxnSp>
        <p:nvCxnSpPr>
          <p:cNvPr id="5" name="Connettore diritto 4">
            <a:extLst/>
          </p:cNvPr>
          <p:cNvCxnSpPr/>
          <p:nvPr/>
        </p:nvCxnSpPr>
        <p:spPr>
          <a:xfrm>
            <a:off x="1131888" y="5511800"/>
            <a:ext cx="412273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25425"/>
            <a:ext cx="1720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CasellaDiTesto 12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  <p:cxnSp>
        <p:nvCxnSpPr>
          <p:cNvPr id="15" name="Connettore diritto 14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60425" y="517525"/>
            <a:ext cx="5387975" cy="1222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CASO CLINICO</a:t>
            </a:r>
          </a:p>
        </p:txBody>
      </p:sp>
      <p:sp>
        <p:nvSpPr>
          <p:cNvPr id="5" name="Segnaposto contenuto 4">
            <a:extLst/>
          </p:cNvPr>
          <p:cNvSpPr>
            <a:spLocks noGrp="1"/>
          </p:cNvSpPr>
          <p:nvPr>
            <p:ph idx="1"/>
          </p:nvPr>
        </p:nvSpPr>
        <p:spPr>
          <a:xfrm>
            <a:off x="684213" y="2211388"/>
            <a:ext cx="8072437" cy="4129087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/>
              <a:t>MASCHIO, 8 ANNI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/>
              <a:t>SINTOMO RIFERITO: </a:t>
            </a:r>
            <a:r>
              <a:rPr lang="it-IT" sz="2400" b="1" dirty="0"/>
              <a:t>DOLORE STERNALE E CARDIOPALMO A RIPOSO </a:t>
            </a:r>
            <a:r>
              <a:rPr lang="it-IT" sz="2400" dirty="0"/>
              <a:t>DELLA DURATA DI 1 ORA CIRCA</a:t>
            </a:r>
            <a:r>
              <a:rPr lang="it-IT" sz="2400" b="1" dirty="0"/>
              <a:t>, </a:t>
            </a:r>
            <a:r>
              <a:rPr lang="it-IT" sz="2400" dirty="0"/>
              <a:t>IN SEGUITO AD ATTIVITA’ FISICA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/>
              <a:t>ANAMNESI PROSSIMA: ANALOGHI EPISODI NELLA SETTIMANA PRECEDENTE DURANTE ATTIVITA’ FISICA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b="1" dirty="0"/>
              <a:t>ECG</a:t>
            </a:r>
            <a:r>
              <a:rPr lang="it-IT" sz="2400" dirty="0"/>
              <a:t> ESEGUITO ANNO PRECEDENTE PER IDONEITA’ SPORTIVA, NELLA NORMA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3796" name="Segnaposto numero diapositiva 2"/>
          <p:cNvSpPr>
            <a:spLocks noGrp="1"/>
          </p:cNvSpPr>
          <p:nvPr>
            <p:ph type="sldNum" sz="quarter" idx="4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0</a:t>
            </a:r>
            <a:fld id="{207EEAB1-BCFA-44C8-9408-968848B0098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  <p:cxnSp>
        <p:nvCxnSpPr>
          <p:cNvPr id="12" name="Connettore diritto 11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CasellaDiTesto 12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4"/>
          <p:cNvSpPr>
            <a:spLocks noGrp="1"/>
          </p:cNvSpPr>
          <p:nvPr>
            <p:ph type="sldNum" sz="quarter" idx="4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0</a:t>
            </a:r>
            <a:fld id="{94446BA4-9265-4F58-B51F-EB029AC9CF3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  <p:cxnSp>
        <p:nvCxnSpPr>
          <p:cNvPr id="16" name="Connettore diritto 15">
            <a:extLst/>
          </p:cNvPr>
          <p:cNvCxnSpPr>
            <a:cxnSpLocks/>
          </p:cNvCxnSpPr>
          <p:nvPr/>
        </p:nvCxnSpPr>
        <p:spPr>
          <a:xfrm>
            <a:off x="2505075" y="1951038"/>
            <a:ext cx="0" cy="12271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/>
          </p:cNvPr>
          <p:cNvCxnSpPr>
            <a:cxnSpLocks/>
          </p:cNvCxnSpPr>
          <p:nvPr/>
        </p:nvCxnSpPr>
        <p:spPr>
          <a:xfrm>
            <a:off x="5975350" y="2020888"/>
            <a:ext cx="0" cy="1225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Sottotitolo 5"/>
          <p:cNvSpPr txBox="1">
            <a:spLocks/>
          </p:cNvSpPr>
          <p:nvPr/>
        </p:nvSpPr>
        <p:spPr bwMode="auto">
          <a:xfrm>
            <a:off x="274638" y="3541713"/>
            <a:ext cx="17748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it-IT" sz="2000" b="1">
                <a:solidFill>
                  <a:schemeClr val="tx2"/>
                </a:solidFill>
                <a:latin typeface="Segoe UI" pitchFamily="34" charset="0"/>
              </a:rPr>
              <a:t>ESAME OBIETTIVO</a:t>
            </a:r>
          </a:p>
        </p:txBody>
      </p:sp>
      <p:sp>
        <p:nvSpPr>
          <p:cNvPr id="34822" name="Sottotitolo 5"/>
          <p:cNvSpPr txBox="1">
            <a:spLocks/>
          </p:cNvSpPr>
          <p:nvPr/>
        </p:nvSpPr>
        <p:spPr bwMode="auto">
          <a:xfrm>
            <a:off x="3379788" y="3703638"/>
            <a:ext cx="17748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it-IT" sz="2000" b="1">
                <a:solidFill>
                  <a:schemeClr val="tx2"/>
                </a:solidFill>
                <a:latin typeface="Segoe UI" pitchFamily="34" charset="0"/>
              </a:rPr>
              <a:t>ECG</a:t>
            </a:r>
          </a:p>
        </p:txBody>
      </p:sp>
      <p:sp>
        <p:nvSpPr>
          <p:cNvPr id="34823" name="Sottotitolo 5"/>
          <p:cNvSpPr txBox="1">
            <a:spLocks/>
          </p:cNvSpPr>
          <p:nvPr/>
        </p:nvSpPr>
        <p:spPr bwMode="auto">
          <a:xfrm>
            <a:off x="6486525" y="3541713"/>
            <a:ext cx="17732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it-IT" sz="2000" b="1">
                <a:solidFill>
                  <a:schemeClr val="tx2"/>
                </a:solidFill>
                <a:latin typeface="Segoe UI" pitchFamily="34" charset="0"/>
              </a:rPr>
              <a:t>ESAMI EMATICI</a:t>
            </a:r>
          </a:p>
        </p:txBody>
      </p:sp>
      <p:sp>
        <p:nvSpPr>
          <p:cNvPr id="34824" name="CasellaDiTesto 30"/>
          <p:cNvSpPr txBox="1">
            <a:spLocks noChangeArrowheads="1"/>
          </p:cNvSpPr>
          <p:nvPr/>
        </p:nvSpPr>
        <p:spPr bwMode="auto">
          <a:xfrm>
            <a:off x="46038" y="4152900"/>
            <a:ext cx="2230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Toni cardiaci validi in successione ritmica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Non soffi patologici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Polsi normoisosfigmici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PA 95/55 mmHG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FC 78 bpm</a:t>
            </a:r>
          </a:p>
        </p:txBody>
      </p:sp>
      <p:sp>
        <p:nvSpPr>
          <p:cNvPr id="34825" name="CasellaDiTesto 31"/>
          <p:cNvSpPr txBox="1">
            <a:spLocks noChangeArrowheads="1"/>
          </p:cNvSpPr>
          <p:nvPr/>
        </p:nvSpPr>
        <p:spPr bwMode="auto">
          <a:xfrm>
            <a:off x="3151188" y="4160838"/>
            <a:ext cx="223043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Ritmo sinusale normo-frequente. </a:t>
            </a:r>
          </a:p>
          <a:p>
            <a:pPr algn="ctr"/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Normale conduzione atrioventricolare. Normale ripolarizzazione ventricolare</a:t>
            </a:r>
          </a:p>
        </p:txBody>
      </p:sp>
      <p:sp>
        <p:nvSpPr>
          <p:cNvPr id="34826" name="CasellaDiTesto 32"/>
          <p:cNvSpPr txBox="1">
            <a:spLocks noChangeArrowheads="1"/>
          </p:cNvSpPr>
          <p:nvPr/>
        </p:nvSpPr>
        <p:spPr bwMode="auto">
          <a:xfrm>
            <a:off x="6257925" y="4152900"/>
            <a:ext cx="2230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Troponina I sierica:</a:t>
            </a:r>
          </a:p>
          <a:p>
            <a:pPr algn="ctr"/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3.3 ng/L</a:t>
            </a:r>
          </a:p>
          <a:p>
            <a:pPr algn="ctr"/>
            <a:endParaRPr lang="it-IT" sz="1600">
              <a:solidFill>
                <a:srgbClr val="8D6347"/>
              </a:solidFill>
              <a:latin typeface="Segoe UI" pitchFamily="34" charset="0"/>
            </a:endParaRPr>
          </a:p>
          <a:p>
            <a:pPr algn="ctr"/>
            <a:r>
              <a:rPr lang="it-IT" sz="1600">
                <a:solidFill>
                  <a:srgbClr val="8D6347"/>
                </a:solidFill>
                <a:latin typeface="Segoe UI" pitchFamily="34" charset="0"/>
              </a:rPr>
              <a:t>(v.n. &lt; 19.8 )</a:t>
            </a:r>
          </a:p>
        </p:txBody>
      </p:sp>
      <p:sp>
        <p:nvSpPr>
          <p:cNvPr id="34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8488" y="277813"/>
            <a:ext cx="5386387" cy="1223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CASO CLINICO</a:t>
            </a:r>
          </a:p>
        </p:txBody>
      </p:sp>
      <p:sp>
        <p:nvSpPr>
          <p:cNvPr id="38" name="Titolo 1">
            <a:extLst/>
          </p:cNvPr>
          <p:cNvSpPr txBox="1">
            <a:spLocks/>
          </p:cNvSpPr>
          <p:nvPr/>
        </p:nvSpPr>
        <p:spPr>
          <a:xfrm>
            <a:off x="6096000" y="5281613"/>
            <a:ext cx="5386388" cy="1223962"/>
          </a:xfrm>
          <a:prstGeom prst="rec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000" i="1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E’ tutto nella norma, ci fermiamo qua??</a:t>
            </a:r>
          </a:p>
        </p:txBody>
      </p:sp>
      <p:sp>
        <p:nvSpPr>
          <p:cNvPr id="39" name="Connettore 38">
            <a:extLst/>
          </p:cNvPr>
          <p:cNvSpPr/>
          <p:nvPr/>
        </p:nvSpPr>
        <p:spPr>
          <a:xfrm>
            <a:off x="598488" y="2020888"/>
            <a:ext cx="1147762" cy="115728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" name="Connettore 39">
            <a:extLst/>
          </p:cNvPr>
          <p:cNvSpPr/>
          <p:nvPr/>
        </p:nvSpPr>
        <p:spPr>
          <a:xfrm>
            <a:off x="3667125" y="1957388"/>
            <a:ext cx="1146175" cy="115728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1" name="Connettore 40">
            <a:extLst/>
          </p:cNvPr>
          <p:cNvSpPr/>
          <p:nvPr/>
        </p:nvSpPr>
        <p:spPr>
          <a:xfrm>
            <a:off x="6799263" y="1951038"/>
            <a:ext cx="1147762" cy="115728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4832" name="Elemento grafico 48" descr="Battito cardiac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0732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Elemento grafico 50" descr="A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5150" y="20796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Elemento grafico 52" descr="Stetoscopi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1463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Connettore diritto 53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CasellaDiTesto 54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60425" y="517525"/>
            <a:ext cx="5387975" cy="1222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CASO CLINICO</a:t>
            </a:r>
            <a:endParaRPr lang="it-IT" sz="4000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5" name="Segnaposto contenuto 4">
            <a:extLst/>
          </p:cNvPr>
          <p:cNvSpPr>
            <a:spLocks noGrp="1"/>
          </p:cNvSpPr>
          <p:nvPr>
            <p:ph idx="1"/>
          </p:nvPr>
        </p:nvSpPr>
        <p:spPr>
          <a:xfrm>
            <a:off x="684213" y="2211388"/>
            <a:ext cx="8072437" cy="4129087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/>
              <a:t>MASCHIO, 8 ANNI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/>
              <a:t>SINTOMO RIFERITO: DOLORE STERNALE E </a:t>
            </a:r>
            <a:r>
              <a:rPr lang="it-IT" sz="2400" b="1" dirty="0"/>
              <a:t>C</a:t>
            </a:r>
            <a:r>
              <a:rPr lang="it-IT" sz="2400" b="1" dirty="0">
                <a:solidFill>
                  <a:srgbClr val="8D6347"/>
                </a:solidFill>
              </a:rPr>
              <a:t>ARDIOPALMO</a:t>
            </a:r>
            <a:r>
              <a:rPr lang="it-IT" sz="2400" dirty="0">
                <a:solidFill>
                  <a:srgbClr val="8D6347"/>
                </a:solidFill>
              </a:rPr>
              <a:t> </a:t>
            </a:r>
            <a:r>
              <a:rPr lang="it-IT" sz="2400" dirty="0"/>
              <a:t>A RIPOSO DELLA DURATA </a:t>
            </a:r>
            <a:r>
              <a:rPr lang="it-IT" sz="2400" dirty="0" err="1"/>
              <a:t>DI</a:t>
            </a:r>
            <a:r>
              <a:rPr lang="it-IT" sz="2400" dirty="0"/>
              <a:t> 1 ORA CIRCA</a:t>
            </a:r>
            <a:r>
              <a:rPr lang="it-IT" sz="2400" b="1" dirty="0"/>
              <a:t>, </a:t>
            </a:r>
            <a:r>
              <a:rPr lang="it-IT" sz="2400" b="1" u="sng" dirty="0"/>
              <a:t>IN SEGUITO AD ATTIVITA’ FISICA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/>
              <a:t>ANAMNESI PROSSIMA: </a:t>
            </a:r>
            <a:r>
              <a:rPr lang="it-IT" sz="2400" b="1" dirty="0"/>
              <a:t>ANALOGHI EPISODI </a:t>
            </a:r>
            <a:r>
              <a:rPr lang="it-IT" sz="2400" dirty="0"/>
              <a:t>NELLA SETTIMANA PRECEDENTE </a:t>
            </a:r>
            <a:r>
              <a:rPr lang="it-IT" sz="2400" b="1" u="sng" dirty="0"/>
              <a:t>DURANTE ATTIVITA’ FISICA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/>
              <a:t>ECG ESEGUITO ANNO PRECEDENTE PER IDONEITA’ SPORTIVA, NELLA NORMA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5844" name="Segnaposto numero diapositiva 2"/>
          <p:cNvSpPr>
            <a:spLocks noGrp="1"/>
          </p:cNvSpPr>
          <p:nvPr>
            <p:ph type="sldNum" sz="quarter" idx="4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0</a:t>
            </a:r>
            <a:fld id="{C92EF32C-5B44-48E1-9A47-47F8D753C66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  <p:pic>
        <p:nvPicPr>
          <p:cNvPr id="35845" name="Elemento grafico 9" descr="Bandier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0413" y="2838450"/>
            <a:ext cx="151923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Elemento grafico 18" descr="Bandier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6650" y="4457700"/>
            <a:ext cx="15192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ttore diritto 20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CasellaDiTesto 22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4600" y="315913"/>
            <a:ext cx="6189663" cy="1223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ECOCARDIOGRAMMA</a:t>
            </a:r>
          </a:p>
        </p:txBody>
      </p:sp>
      <p:sp>
        <p:nvSpPr>
          <p:cNvPr id="36867" name="Segnaposto numero diapositiva 2"/>
          <p:cNvSpPr>
            <a:spLocks noGrp="1"/>
          </p:cNvSpPr>
          <p:nvPr>
            <p:ph type="sldNum" sz="quarter" idx="4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0</a:t>
            </a:r>
            <a:fld id="{26F57EC6-980F-47A1-97AA-61E1A149DCB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  <p:sp>
        <p:nvSpPr>
          <p:cNvPr id="36868" name="CasellaDiTesto 8"/>
          <p:cNvSpPr txBox="1">
            <a:spLocks noChangeArrowheads="1"/>
          </p:cNvSpPr>
          <p:nvPr/>
        </p:nvSpPr>
        <p:spPr bwMode="auto">
          <a:xfrm>
            <a:off x="1673225" y="2463800"/>
            <a:ext cx="75025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>
                <a:solidFill>
                  <a:srgbClr val="8D6347"/>
                </a:solidFill>
                <a:latin typeface="Segoe UI" pitchFamily="34" charset="0"/>
              </a:rPr>
              <a:t>«Normali spessori, volumi e funzione bi-ventricolare. </a:t>
            </a:r>
            <a:r>
              <a:rPr lang="it-IT" sz="4000" b="1">
                <a:solidFill>
                  <a:srgbClr val="8D6347"/>
                </a:solidFill>
                <a:latin typeface="Segoe UI" pitchFamily="34" charset="0"/>
              </a:rPr>
              <a:t>Origine della coronaria destra dal Seno di Valsalva sinistro con decorso inter-arterioso</a:t>
            </a:r>
            <a:r>
              <a:rPr lang="it-IT" sz="4000">
                <a:solidFill>
                  <a:srgbClr val="8D6347"/>
                </a:solidFill>
                <a:latin typeface="Segoe UI" pitchFamily="34" charset="0"/>
              </a:rPr>
              <a:t>» </a:t>
            </a:r>
          </a:p>
        </p:txBody>
      </p:sp>
      <p:sp>
        <p:nvSpPr>
          <p:cNvPr id="12" name="Connettore 11">
            <a:extLst/>
          </p:cNvPr>
          <p:cNvSpPr/>
          <p:nvPr/>
        </p:nvSpPr>
        <p:spPr>
          <a:xfrm>
            <a:off x="684212" y="492125"/>
            <a:ext cx="1243061" cy="122396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5" name="Connettore diritto 14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CasellaDiTesto 15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  <p:pic>
        <p:nvPicPr>
          <p:cNvPr id="9" name="Elemento grafico 8" descr="Organo cuore">
            <a:extLst>
              <a:ext uri="{FF2B5EF4-FFF2-40B4-BE49-F238E27FC236}">
                <a16:creationId xmlns:a16="http://schemas.microsoft.com/office/drawing/2014/main" id="{569BFFBB-C547-469D-9E38-F2B349CCF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542" y="64690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4"/>
          <p:cNvSpPr>
            <a:spLocks noGrp="1"/>
          </p:cNvSpPr>
          <p:nvPr>
            <p:ph type="sldNum" sz="quarter" idx="4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0</a:t>
            </a:r>
            <a:fld id="{4B127DF4-B33E-4738-B673-A769E573C0F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  <p:sp>
        <p:nvSpPr>
          <p:cNvPr id="34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567363" y="-327025"/>
            <a:ext cx="5386387" cy="1223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00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TC - CORONARICA</a:t>
            </a:r>
            <a:endParaRPr lang="it-IT" sz="4000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37892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67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CasellaDiTesto 8"/>
          <p:cNvSpPr txBox="1">
            <a:spLocks noChangeArrowheads="1"/>
          </p:cNvSpPr>
          <p:nvPr/>
        </p:nvSpPr>
        <p:spPr bwMode="auto">
          <a:xfrm>
            <a:off x="5567363" y="1379538"/>
            <a:ext cx="3436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>
                <a:solidFill>
                  <a:srgbClr val="8D6347"/>
                </a:solidFill>
                <a:latin typeface="Segoe UI" pitchFamily="34" charset="0"/>
              </a:rPr>
              <a:t>Anomalie dell’Origine delle coronarie</a:t>
            </a:r>
            <a:r>
              <a:rPr lang="it-IT" sz="2000">
                <a:solidFill>
                  <a:srgbClr val="8D6347"/>
                </a:solidFill>
                <a:latin typeface="Segoe UI" pitchFamily="34" charset="0"/>
              </a:rPr>
              <a:t>: &lt;1% della popolazione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>
                <a:solidFill>
                  <a:srgbClr val="8D6347"/>
                </a:solidFill>
                <a:latin typeface="Segoe UI" pitchFamily="34" charset="0"/>
              </a:rPr>
              <a:t>AAORCA</a:t>
            </a:r>
            <a:r>
              <a:rPr lang="it-IT" sz="2000">
                <a:solidFill>
                  <a:srgbClr val="8D6347"/>
                </a:solidFill>
                <a:latin typeface="Segoe UI" pitchFamily="34" charset="0"/>
              </a:rPr>
              <a:t>: 0,019 – 0,17%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>
                <a:solidFill>
                  <a:srgbClr val="8D6347"/>
                </a:solidFill>
                <a:latin typeface="Segoe UI" pitchFamily="34" charset="0"/>
              </a:rPr>
              <a:t>Spesso asintomatica, può però causare morte improvvisa nel giovane.</a:t>
            </a:r>
          </a:p>
          <a:p>
            <a:pPr marL="285750" indent="-285750">
              <a:buFont typeface="Arial" pitchFamily="34" charset="0"/>
              <a:buChar char="•"/>
            </a:pPr>
            <a:endParaRPr lang="it-IT">
              <a:latin typeface="Segoe UI" pitchFamily="34" charset="0"/>
            </a:endParaRPr>
          </a:p>
        </p:txBody>
      </p:sp>
      <p:pic>
        <p:nvPicPr>
          <p:cNvPr id="37894" name="Immagin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2200" y="4278313"/>
            <a:ext cx="3479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nettore diritto 34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CasellaDiTesto 35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  <p:sp>
        <p:nvSpPr>
          <p:cNvPr id="11" name="Freccia in giù 10"/>
          <p:cNvSpPr/>
          <p:nvPr/>
        </p:nvSpPr>
        <p:spPr>
          <a:xfrm rot="2290298">
            <a:off x="3276600" y="2651125"/>
            <a:ext cx="517525" cy="1189038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4600" y="315913"/>
            <a:ext cx="6189663" cy="12239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QUANDO PREOCCUPARCI NEL BAMBINO??</a:t>
            </a:r>
          </a:p>
        </p:txBody>
      </p:sp>
      <p:sp>
        <p:nvSpPr>
          <p:cNvPr id="36867" name="Segnaposto numero diapositiva 2"/>
          <p:cNvSpPr>
            <a:spLocks noGrp="1"/>
          </p:cNvSpPr>
          <p:nvPr>
            <p:ph type="sldNum" sz="quarter" idx="4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0</a:t>
            </a:r>
            <a:fld id="{26F57EC6-980F-47A1-97AA-61E1A149DCB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/>
          </a:p>
        </p:txBody>
      </p:sp>
      <p:sp>
        <p:nvSpPr>
          <p:cNvPr id="36868" name="CasellaDiTesto 8"/>
          <p:cNvSpPr txBox="1">
            <a:spLocks noChangeArrowheads="1"/>
          </p:cNvSpPr>
          <p:nvPr/>
        </p:nvSpPr>
        <p:spPr bwMode="auto">
          <a:xfrm>
            <a:off x="281353" y="1873151"/>
            <a:ext cx="88803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8D6347"/>
                </a:solidFill>
                <a:latin typeface="Segoe UI" pitchFamily="34" charset="0"/>
              </a:rPr>
              <a:t>In presenza di :</a:t>
            </a:r>
          </a:p>
          <a:p>
            <a:pPr marL="571500" indent="-571500" algn="ctr">
              <a:buFontTx/>
              <a:buChar char="-"/>
            </a:pPr>
            <a:r>
              <a:rPr lang="it-IT" sz="2400" dirty="0">
                <a:solidFill>
                  <a:srgbClr val="8D6347"/>
                </a:solidFill>
                <a:latin typeface="Segoe UI" pitchFamily="34" charset="0"/>
              </a:rPr>
              <a:t>INSORGENZA DEL DOLORE DURANTE </a:t>
            </a:r>
            <a:r>
              <a:rPr lang="it-IT" sz="2400" b="1" dirty="0">
                <a:solidFill>
                  <a:srgbClr val="8D6347"/>
                </a:solidFill>
                <a:latin typeface="Segoe UI" pitchFamily="34" charset="0"/>
              </a:rPr>
              <a:t>ATTIVITA’ FISICA</a:t>
            </a:r>
          </a:p>
          <a:p>
            <a:pPr marL="571500" indent="-571500" algn="ctr">
              <a:buFontTx/>
              <a:buChar char="-"/>
            </a:pPr>
            <a:r>
              <a:rPr lang="it-IT" sz="2400" dirty="0">
                <a:solidFill>
                  <a:srgbClr val="8D6347"/>
                </a:solidFill>
                <a:latin typeface="Segoe UI" pitchFamily="34" charset="0"/>
              </a:rPr>
              <a:t>ASSOCIAZIONE A </a:t>
            </a:r>
            <a:r>
              <a:rPr lang="it-IT" sz="2400" b="1" dirty="0">
                <a:solidFill>
                  <a:srgbClr val="8D6347"/>
                </a:solidFill>
                <a:latin typeface="Segoe UI" pitchFamily="34" charset="0"/>
              </a:rPr>
              <a:t>CARDIOPALMO, DISPNEA O SINCOPE</a:t>
            </a:r>
          </a:p>
          <a:p>
            <a:pPr marL="571500" indent="-571500" algn="ctr">
              <a:buFontTx/>
              <a:buChar char="-"/>
            </a:pPr>
            <a:r>
              <a:rPr lang="it-IT" sz="2400" dirty="0">
                <a:solidFill>
                  <a:srgbClr val="8D6347"/>
                </a:solidFill>
                <a:latin typeface="Segoe UI" pitchFamily="34" charset="0"/>
              </a:rPr>
              <a:t>SUBSTRATO CLINICO A </a:t>
            </a:r>
            <a:r>
              <a:rPr lang="it-IT" sz="2400" b="1" dirty="0">
                <a:solidFill>
                  <a:srgbClr val="8D6347"/>
                </a:solidFill>
                <a:latin typeface="Segoe UI" pitchFamily="34" charset="0"/>
              </a:rPr>
              <a:t>RISCHIO</a:t>
            </a:r>
            <a:r>
              <a:rPr lang="it-IT" sz="2400" dirty="0">
                <a:solidFill>
                  <a:srgbClr val="8D6347"/>
                </a:solidFill>
                <a:latin typeface="Segoe UI" pitchFamily="34" charset="0"/>
              </a:rPr>
              <a:t> PER PATOLOGIA CARDIACA</a:t>
            </a:r>
          </a:p>
          <a:p>
            <a:pPr marL="571500" indent="-571500" algn="ctr">
              <a:buFontTx/>
              <a:buChar char="-"/>
            </a:pPr>
            <a:r>
              <a:rPr lang="it-IT" sz="2400" b="1" dirty="0">
                <a:solidFill>
                  <a:srgbClr val="8D6347"/>
                </a:solidFill>
                <a:latin typeface="Segoe UI" pitchFamily="34" charset="0"/>
              </a:rPr>
              <a:t>SOFFI</a:t>
            </a:r>
            <a:r>
              <a:rPr lang="it-IT" sz="2400" dirty="0">
                <a:solidFill>
                  <a:srgbClr val="8D6347"/>
                </a:solidFill>
                <a:latin typeface="Segoe UI" pitchFamily="34" charset="0"/>
              </a:rPr>
              <a:t> ALL’AUSCULTAZIONE</a:t>
            </a:r>
          </a:p>
          <a:p>
            <a:pPr marL="571500" indent="-571500" algn="ctr">
              <a:buFontTx/>
              <a:buChar char="-"/>
            </a:pPr>
            <a:r>
              <a:rPr lang="it-IT" sz="2400" b="1" dirty="0">
                <a:solidFill>
                  <a:srgbClr val="8D6347"/>
                </a:solidFill>
                <a:latin typeface="Segoe UI" pitchFamily="34" charset="0"/>
              </a:rPr>
              <a:t>FAMILIARITA’</a:t>
            </a:r>
            <a:r>
              <a:rPr lang="it-IT" sz="2400" dirty="0">
                <a:solidFill>
                  <a:srgbClr val="8D6347"/>
                </a:solidFill>
                <a:latin typeface="Segoe UI" pitchFamily="34" charset="0"/>
              </a:rPr>
              <a:t> PER CARDIOPATIE O MORTI IMPROVVISE</a:t>
            </a:r>
          </a:p>
        </p:txBody>
      </p:sp>
      <p:sp>
        <p:nvSpPr>
          <p:cNvPr id="12" name="Connettore 11">
            <a:extLst/>
          </p:cNvPr>
          <p:cNvSpPr/>
          <p:nvPr/>
        </p:nvSpPr>
        <p:spPr>
          <a:xfrm>
            <a:off x="684212" y="492125"/>
            <a:ext cx="1257129" cy="122396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5" name="Connettore diritto 14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CasellaDiTesto 15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3D5AB6D-7698-4C9C-8E9B-C8CCE7CE3026}"/>
              </a:ext>
            </a:extLst>
          </p:cNvPr>
          <p:cNvSpPr txBox="1">
            <a:spLocks/>
          </p:cNvSpPr>
          <p:nvPr/>
        </p:nvSpPr>
        <p:spPr bwMode="auto">
          <a:xfrm>
            <a:off x="1089025" y="4842907"/>
            <a:ext cx="10013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dobe Garamond Pro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ESCLUDERE LA PRESENZA DI ANOMALIE ANATOMICHE E/O CARDIOPATIE!!!</a:t>
            </a:r>
          </a:p>
        </p:txBody>
      </p:sp>
      <p:pic>
        <p:nvPicPr>
          <p:cNvPr id="6" name="Elemento grafico 5" descr="Lampadina e ingranaggio">
            <a:extLst>
              <a:ext uri="{FF2B5EF4-FFF2-40B4-BE49-F238E27FC236}">
                <a16:creationId xmlns:a16="http://schemas.microsoft.com/office/drawing/2014/main" id="{18C93ADF-290C-43C5-ACA7-2D10C49A6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576" y="639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ctrTitle"/>
          </p:nvPr>
        </p:nvSpPr>
        <p:spPr>
          <a:xfrm>
            <a:off x="817563" y="3481388"/>
            <a:ext cx="4708525" cy="1968500"/>
          </a:xfrm>
        </p:spPr>
        <p:txBody>
          <a:bodyPr/>
          <a:lstStyle/>
          <a:p>
            <a:pPr algn="ctr"/>
            <a:r>
              <a:rPr lang="it-IT" sz="3800">
                <a:solidFill>
                  <a:srgbClr val="FF0000"/>
                </a:solidFill>
              </a:rPr>
              <a:t>GRAZIE PER L’ATTENZIONE</a:t>
            </a:r>
          </a:p>
        </p:txBody>
      </p:sp>
      <p:sp>
        <p:nvSpPr>
          <p:cNvPr id="38915" name="Sottotitolo 2"/>
          <p:cNvSpPr>
            <a:spLocks noGrp="1"/>
          </p:cNvSpPr>
          <p:nvPr>
            <p:ph type="subTitle" idx="1"/>
          </p:nvPr>
        </p:nvSpPr>
        <p:spPr>
          <a:xfrm>
            <a:off x="66675" y="5699125"/>
            <a:ext cx="6238875" cy="504825"/>
          </a:xfrm>
        </p:spPr>
        <p:txBody>
          <a:bodyPr/>
          <a:lstStyle/>
          <a:p>
            <a:pPr algn="ctr"/>
            <a:r>
              <a:rPr lang="it-IT"/>
              <a:t>Dott.ssa Pedretti Melissa</a:t>
            </a:r>
          </a:p>
        </p:txBody>
      </p:sp>
      <p:cxnSp>
        <p:nvCxnSpPr>
          <p:cNvPr id="5" name="Connettore diritto 4">
            <a:extLst/>
          </p:cNvPr>
          <p:cNvCxnSpPr/>
          <p:nvPr/>
        </p:nvCxnSpPr>
        <p:spPr>
          <a:xfrm>
            <a:off x="1131888" y="5511800"/>
            <a:ext cx="412273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25425"/>
            <a:ext cx="1720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diritto 5">
            <a:extLst/>
          </p:cNvPr>
          <p:cNvCxnSpPr>
            <a:cxnSpLocks/>
          </p:cNvCxnSpPr>
          <p:nvPr/>
        </p:nvCxnSpPr>
        <p:spPr>
          <a:xfrm>
            <a:off x="449263" y="6632575"/>
            <a:ext cx="1132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CasellaDiTesto 6"/>
          <p:cNvSpPr txBox="1">
            <a:spLocks noChangeArrowheads="1"/>
          </p:cNvSpPr>
          <p:nvPr/>
        </p:nvSpPr>
        <p:spPr bwMode="auto">
          <a:xfrm>
            <a:off x="0" y="6632575"/>
            <a:ext cx="1219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8D6347"/>
                </a:solidFill>
                <a:latin typeface="Segoe UI" pitchFamily="34" charset="0"/>
              </a:rPr>
              <a:t>Università di Bologna – Dott.ssa Melissa Pedretti – Scuola di Specializzazione in Pediatria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138_TF16411246" id="{1D38C318-6749-4587-BD87-2E1F88A24D71}" vid="{6462B748-15A0-48AE-ADC1-C19EAB81106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ristorante</Template>
  <TotalTime>0</TotalTime>
  <Words>409</Words>
  <Application>Microsoft Office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Adobe Garamond Pro</vt:lpstr>
      <vt:lpstr>Arial</vt:lpstr>
      <vt:lpstr>Calibri</vt:lpstr>
      <vt:lpstr>Segoe UI</vt:lpstr>
      <vt:lpstr>Tema di Office</vt:lpstr>
      <vt:lpstr>DOLORE TORACICO</vt:lpstr>
      <vt:lpstr>CASO CLINICO</vt:lpstr>
      <vt:lpstr>CASO CLINICO</vt:lpstr>
      <vt:lpstr>CASO CLINICO</vt:lpstr>
      <vt:lpstr>ECOCARDIOGRAMMA</vt:lpstr>
      <vt:lpstr>TC - CORONARICA</vt:lpstr>
      <vt:lpstr>QUANDO PREOCCUPARCI NEL BAMBINO??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2019-05-12T13:18:50Z</dcterms:created>
  <dcterms:modified xsi:type="dcterms:W3CDTF">2019-05-13T17:56:41Z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2018-06-06T23:20:54.7011202Z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