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860A0-709F-4BDC-BF32-B433B33C1E31}" type="datetimeFigureOut">
              <a:rPr lang="it-IT" smtClean="0"/>
              <a:pPr/>
              <a:t>29/11/2011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F116-9A21-4F34-9C61-6E5A074085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it-IT" sz="2200" b="1" cap="small" dirty="0" smtClean="0"/>
              <a:t/>
            </a:r>
            <a:br>
              <a:rPr lang="it-IT" sz="2200" b="1" cap="small" dirty="0" smtClean="0"/>
            </a:br>
            <a:r>
              <a:rPr lang="it-IT" sz="2200" b="1" cap="small" dirty="0"/>
              <a:t/>
            </a:r>
            <a:br>
              <a:rPr lang="it-IT" sz="2200" b="1" cap="small" dirty="0"/>
            </a:br>
            <a:r>
              <a:rPr lang="it-IT" sz="2200" b="1" cap="small" dirty="0" smtClean="0"/>
              <a:t/>
            </a:r>
            <a:br>
              <a:rPr lang="it-IT" sz="2200" b="1" cap="small" dirty="0" smtClean="0"/>
            </a:br>
            <a:r>
              <a:rPr lang="it-IT" sz="2000" b="1" cap="small" dirty="0" smtClean="0">
                <a:latin typeface="Comic Sans MS" pitchFamily="66" charset="0"/>
              </a:rPr>
              <a:t>Indagine </a:t>
            </a:r>
            <a:r>
              <a:rPr lang="it-IT" sz="2000" b="1" cap="small" dirty="0">
                <a:latin typeface="Comic Sans MS" pitchFamily="66" charset="0"/>
              </a:rPr>
              <a:t>conoscitiva sull’impiego delle medicine alternative –complementari (CAM) in  ambito pediatrico in Calabria. </a:t>
            </a:r>
            <a:r>
              <a:rPr lang="it-IT" sz="2000" b="1" dirty="0">
                <a:latin typeface="Comic Sans MS" pitchFamily="66" charset="0"/>
              </a:rPr>
              <a:t/>
            </a:r>
            <a:br>
              <a:rPr lang="it-IT" sz="2000" b="1" dirty="0">
                <a:latin typeface="Comic Sans MS" pitchFamily="66" charset="0"/>
              </a:rPr>
            </a:br>
            <a:r>
              <a:rPr lang="it-IT" sz="2000" b="1" cap="small" dirty="0">
                <a:latin typeface="Comic Sans MS" pitchFamily="66" charset="0"/>
              </a:rPr>
              <a:t>Dati preliminari riguardanti le Province di Catanzaro e Cosenza. </a:t>
            </a:r>
            <a:r>
              <a:rPr lang="it-IT" b="1" dirty="0">
                <a:latin typeface="Comic Sans MS" pitchFamily="66" charset="0"/>
              </a:rPr>
              <a:t/>
            </a:r>
            <a:br>
              <a:rPr lang="it-IT" b="1" dirty="0">
                <a:latin typeface="Comic Sans MS" pitchFamily="66" charset="0"/>
              </a:rPr>
            </a:br>
            <a:r>
              <a:rPr lang="it-IT" b="1" dirty="0"/>
              <a:t> 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936104"/>
          </a:xfrm>
        </p:spPr>
        <p:txBody>
          <a:bodyPr>
            <a:normAutofit fontScale="85000" lnSpcReduction="20000"/>
          </a:bodyPr>
          <a:lstStyle/>
          <a:p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L’obiettivo dello studio è stato quello di valutare l’uso delle CAM in </a:t>
            </a:r>
            <a:r>
              <a:rPr lang="it-IT" sz="2600" b="1" dirty="0" smtClean="0">
                <a:solidFill>
                  <a:schemeClr val="accent1">
                    <a:lumMod val="50000"/>
                  </a:schemeClr>
                </a:solidFill>
              </a:rPr>
              <a:t>ambito pediatrico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nelle città di Catanzaro e Cosenza.  </a:t>
            </a:r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100" dirty="0"/>
              <a:t> 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6314"/>
          </a:xfrm>
          <a:prstGeom prst="rect">
            <a:avLst/>
          </a:prstGeom>
          <a:noFill/>
          <a:ln w="63500" algn="in">
            <a:noFill/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84482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K.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Roppa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M. Filippo, A.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Oliverio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T. R.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Dolceamore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F.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Altomare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F. Parisi e R. Miniero. Cattedra di Pediatria. Università Magna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Graecia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di Catanzaro. 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2915815" cy="1708971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529" y="2996952"/>
            <a:ext cx="3158471" cy="1851174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06826"/>
            <a:ext cx="3158774" cy="1851174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75856" y="3351039"/>
            <a:ext cx="2592288" cy="123110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I genitori che sono ricorsi alle CAM hanno un’età media e una scolarità superiore rispetto a coloro che non le usano.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868144" y="4977462"/>
            <a:ext cx="3096344" cy="172354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Il loro utilizzo coincide per lo più con l’ingresso dei bambini nelle comunità infantili (asili nido e scuole per l’infanzia), fase della vita nella quale la morbilità è massima ed è più alta l’ansia dei genitori.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122</Words>
  <Application>Microsoft Office PowerPoint</Application>
  <PresentationFormat>Presentazione su schermo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   Indagine conoscitiva sull’impiego delle medicine alternative –complementari (CAM) in  ambito pediatrico in Calabria.  Dati preliminari riguardanti le Province di Catanzaro e Cosenza.   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Katia Roppa</dc:creator>
  <cp:lastModifiedBy>Katia Roppa</cp:lastModifiedBy>
  <cp:revision>8</cp:revision>
  <dcterms:created xsi:type="dcterms:W3CDTF">2011-11-29T13:11:20Z</dcterms:created>
  <dcterms:modified xsi:type="dcterms:W3CDTF">2011-11-29T21:27:46Z</dcterms:modified>
</cp:coreProperties>
</file>