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6C99B-7C01-4E40-987C-A4BD67AA37B5}" type="datetimeFigureOut">
              <a:rPr lang="it-IT" smtClean="0"/>
              <a:pPr/>
              <a:t>02/12/2011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478DB-9397-4A57-83F0-65B04D28710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378738"/>
            <a:ext cx="2268910" cy="2711624"/>
          </a:xfrm>
          <a:prstGeom prst="rect">
            <a:avLst/>
          </a:prstGeom>
        </p:spPr>
      </p:pic>
      <p:pic>
        <p:nvPicPr>
          <p:cNvPr id="8" name="Immagine 7" descr="len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0"/>
            <a:ext cx="1692846" cy="1883589"/>
          </a:xfrm>
          <a:prstGeom prst="rect">
            <a:avLst/>
          </a:prstGeom>
        </p:spPr>
      </p:pic>
      <p:sp>
        <p:nvSpPr>
          <p:cNvPr id="9" name="Fumetto 1 8"/>
          <p:cNvSpPr/>
          <p:nvPr/>
        </p:nvSpPr>
        <p:spPr>
          <a:xfrm>
            <a:off x="2915816" y="5517232"/>
            <a:ext cx="2016224" cy="720080"/>
          </a:xfrm>
          <a:prstGeom prst="wedgeRectCallout">
            <a:avLst>
              <a:gd name="adj1" fmla="val -20150"/>
              <a:gd name="adj2" fmla="val 7274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dirty="0" smtClean="0">
                <a:latin typeface="Century Gothic" pitchFamily="34" charset="0"/>
              </a:rPr>
              <a:t>CAPS</a:t>
            </a:r>
            <a:endParaRPr lang="it-IT" sz="4400" dirty="0">
              <a:latin typeface="Century Gothic" pitchFamily="34" charset="0"/>
            </a:endParaRPr>
          </a:p>
        </p:txBody>
      </p:sp>
      <p:sp>
        <p:nvSpPr>
          <p:cNvPr id="10" name="Fumetto 1 9"/>
          <p:cNvSpPr/>
          <p:nvPr/>
        </p:nvSpPr>
        <p:spPr>
          <a:xfrm>
            <a:off x="251520" y="2996952"/>
            <a:ext cx="2016224" cy="720080"/>
          </a:xfrm>
          <a:prstGeom prst="wedgeRectCallout">
            <a:avLst>
              <a:gd name="adj1" fmla="val -20150"/>
              <a:gd name="adj2" fmla="val 7274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dirty="0" smtClean="0">
                <a:latin typeface="Century Gothic" pitchFamily="34" charset="0"/>
              </a:rPr>
              <a:t>HIDS</a:t>
            </a:r>
            <a:endParaRPr lang="it-IT" sz="4400" dirty="0">
              <a:latin typeface="Century Gothic" pitchFamily="34" charset="0"/>
            </a:endParaRPr>
          </a:p>
        </p:txBody>
      </p:sp>
      <p:sp>
        <p:nvSpPr>
          <p:cNvPr id="11" name="Fumetto 1 10"/>
          <p:cNvSpPr/>
          <p:nvPr/>
        </p:nvSpPr>
        <p:spPr>
          <a:xfrm>
            <a:off x="5364088" y="2708920"/>
            <a:ext cx="2016224" cy="720080"/>
          </a:xfrm>
          <a:prstGeom prst="wedgeRectCallout">
            <a:avLst>
              <a:gd name="adj1" fmla="val -20150"/>
              <a:gd name="adj2" fmla="val 7274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dirty="0" smtClean="0">
                <a:latin typeface="Century Gothic" pitchFamily="34" charset="0"/>
              </a:rPr>
              <a:t>FMF</a:t>
            </a:r>
            <a:endParaRPr lang="it-IT" sz="4400" dirty="0">
              <a:latin typeface="Century Gothic" pitchFamily="34" charset="0"/>
            </a:endParaRPr>
          </a:p>
        </p:txBody>
      </p:sp>
      <p:sp>
        <p:nvSpPr>
          <p:cNvPr id="12" name="Fumetto 1 11"/>
          <p:cNvSpPr/>
          <p:nvPr/>
        </p:nvSpPr>
        <p:spPr>
          <a:xfrm>
            <a:off x="2555776" y="1484784"/>
            <a:ext cx="2016224" cy="720080"/>
          </a:xfrm>
          <a:prstGeom prst="wedgeRectCallout">
            <a:avLst>
              <a:gd name="adj1" fmla="val -20150"/>
              <a:gd name="adj2" fmla="val 7274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dirty="0" smtClean="0">
                <a:latin typeface="Century Gothic" pitchFamily="34" charset="0"/>
              </a:rPr>
              <a:t>PFAPA</a:t>
            </a:r>
            <a:endParaRPr lang="it-IT" sz="4400" dirty="0">
              <a:latin typeface="Century Gothic" pitchFamily="34" charset="0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395536" y="4725144"/>
            <a:ext cx="2016224" cy="720080"/>
          </a:xfrm>
          <a:prstGeom prst="wedgeRectCallout">
            <a:avLst>
              <a:gd name="adj1" fmla="val -20150"/>
              <a:gd name="adj2" fmla="val 7274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dirty="0" smtClean="0">
                <a:latin typeface="Century Gothic" pitchFamily="34" charset="0"/>
              </a:rPr>
              <a:t>TRAPS</a:t>
            </a:r>
            <a:endParaRPr lang="it-IT" sz="4400" dirty="0">
              <a:latin typeface="Century Gothic" pitchFamily="34" charset="0"/>
            </a:endParaRPr>
          </a:p>
        </p:txBody>
      </p:sp>
      <p:sp>
        <p:nvSpPr>
          <p:cNvPr id="14" name="Fumetto 1 13"/>
          <p:cNvSpPr/>
          <p:nvPr/>
        </p:nvSpPr>
        <p:spPr>
          <a:xfrm>
            <a:off x="5940152" y="3789040"/>
            <a:ext cx="2592288" cy="1584176"/>
          </a:xfrm>
          <a:prstGeom prst="wedgeRectCallout">
            <a:avLst>
              <a:gd name="adj1" fmla="val -20719"/>
              <a:gd name="adj2" fmla="val 95085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7200" b="1" dirty="0" smtClean="0">
                <a:solidFill>
                  <a:schemeClr val="tx1"/>
                </a:solidFill>
                <a:latin typeface="Century Gothic" pitchFamily="34" charset="0"/>
              </a:rPr>
              <a:t>???</a:t>
            </a:r>
            <a:endParaRPr lang="it-IT" sz="72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1763688" y="188640"/>
            <a:ext cx="7056784" cy="1008112"/>
          </a:xfrm>
          <a:prstGeom prst="roundRect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Century Gothic" pitchFamily="34" charset="0"/>
              </a:rPr>
              <a:t>ALLA RICERCA DELLA FEBBRE SCONOSCIUTA</a:t>
            </a:r>
            <a:endParaRPr lang="it-IT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23528" y="3068960"/>
            <a:ext cx="882047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ANCHE SE NON CONOSCI il </a:t>
            </a:r>
            <a:r>
              <a:rPr lang="it-IT" sz="36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NOME…</a:t>
            </a:r>
            <a:endParaRPr lang="it-IT" sz="36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Times New Roman" pitchFamily="18" charset="0"/>
            </a:endParaRPr>
          </a:p>
          <a:p>
            <a:pPr algn="ctr"/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CURANE </a:t>
            </a: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il </a:t>
            </a:r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MODELLO</a:t>
            </a:r>
          </a:p>
          <a:p>
            <a:pPr algn="ctr"/>
            <a:endParaRPr lang="it-IT" sz="36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Times New Roman" pitchFamily="18" charset="0"/>
            </a:endParaRPr>
          </a:p>
          <a:p>
            <a:pPr algn="ctr"/>
            <a:r>
              <a:rPr lang="it-IT" sz="2000" i="1" dirty="0" smtClean="0">
                <a:latin typeface="Century Gothic" pitchFamily="34" charset="0"/>
                <a:cs typeface="Times New Roman" pitchFamily="18" charset="0"/>
              </a:rPr>
              <a:t>“LAVORARE </a:t>
            </a:r>
            <a:r>
              <a:rPr lang="it-IT" sz="2000" i="1" dirty="0" smtClean="0">
                <a:latin typeface="Century Gothic" pitchFamily="34" charset="0"/>
                <a:cs typeface="Times New Roman" pitchFamily="18" charset="0"/>
              </a:rPr>
              <a:t>IN ANALOGIA CON LE FORME A NOI NOTE </a:t>
            </a:r>
          </a:p>
          <a:p>
            <a:pPr algn="ctr"/>
            <a:r>
              <a:rPr lang="it-IT" sz="2000" i="1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it-IT" sz="2000" i="1" dirty="0" smtClean="0">
                <a:latin typeface="Century Gothic" pitchFamily="34" charset="0"/>
                <a:cs typeface="Times New Roman" pitchFamily="18" charset="0"/>
              </a:rPr>
              <a:t>per tutte </a:t>
            </a:r>
            <a:r>
              <a:rPr lang="it-IT" sz="2000" i="1" dirty="0" smtClean="0">
                <a:latin typeface="Century Gothic" pitchFamily="34" charset="0"/>
                <a:cs typeface="Times New Roman" pitchFamily="18" charset="0"/>
              </a:rPr>
              <a:t>queste </a:t>
            </a:r>
            <a:r>
              <a:rPr lang="it-IT" sz="2000" i="1" dirty="0" smtClean="0">
                <a:latin typeface="Century Gothic" pitchFamily="34" charset="0"/>
                <a:cs typeface="Times New Roman" pitchFamily="18" charset="0"/>
              </a:rPr>
              <a:t>situazioni LA PROGNOSI A DISTANZA </a:t>
            </a:r>
            <a:r>
              <a:rPr lang="it-IT" sz="2000" i="1" smtClean="0">
                <a:latin typeface="Century Gothic" pitchFamily="34" charset="0"/>
                <a:cs typeface="Times New Roman" pitchFamily="18" charset="0"/>
              </a:rPr>
              <a:t>È </a:t>
            </a:r>
            <a:r>
              <a:rPr lang="it-IT" sz="2000" i="1" smtClean="0">
                <a:latin typeface="Century Gothic" pitchFamily="34" charset="0"/>
                <a:cs typeface="Times New Roman" pitchFamily="18" charset="0"/>
              </a:rPr>
              <a:t>BUONA”</a:t>
            </a:r>
            <a:endParaRPr lang="it-IT" sz="2000" i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464496" y="2348880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latin typeface="Century Gothic" pitchFamily="34" charset="0"/>
                <a:cs typeface="Times New Roman" pitchFamily="18" charset="0"/>
              </a:rPr>
              <a:t>CLINICA</a:t>
            </a:r>
            <a:endParaRPr lang="it-IT" sz="4800" dirty="0"/>
          </a:p>
        </p:txBody>
      </p:sp>
      <p:sp>
        <p:nvSpPr>
          <p:cNvPr id="17" name="Fumetto 1 16"/>
          <p:cNvSpPr/>
          <p:nvPr/>
        </p:nvSpPr>
        <p:spPr>
          <a:xfrm>
            <a:off x="1115616" y="2780928"/>
            <a:ext cx="2592288" cy="1584176"/>
          </a:xfrm>
          <a:prstGeom prst="wedgeRectCallout">
            <a:avLst>
              <a:gd name="adj1" fmla="val -20719"/>
              <a:gd name="adj2" fmla="val 95085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7200" b="1" dirty="0" smtClean="0">
                <a:solidFill>
                  <a:schemeClr val="tx1"/>
                </a:solidFill>
                <a:latin typeface="Century Gothic" pitchFamily="34" charset="0"/>
              </a:rPr>
              <a:t>???</a:t>
            </a:r>
            <a:endParaRPr lang="it-IT" sz="72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499992" y="4293096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latin typeface="Century Gothic" pitchFamily="34" charset="0"/>
                <a:cs typeface="Times New Roman" pitchFamily="18" charset="0"/>
              </a:rPr>
              <a:t>GENETICA</a:t>
            </a:r>
            <a:endParaRPr lang="it-IT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4" grpId="0" animBg="1"/>
      <p:bldP spid="15" grpId="0"/>
      <p:bldP spid="16" grpId="0"/>
      <p:bldP spid="16" grpId="1"/>
      <p:bldP spid="17" grpId="0" animBg="1"/>
      <p:bldP spid="17" grpId="1" animBg="1"/>
      <p:bldP spid="18" grpId="0"/>
      <p:bldP spid="18" grpId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46</Words>
  <Application>Microsoft Office PowerPoint</Application>
  <PresentationFormat>Presentazione su schermo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francy</dc:creator>
  <cp:lastModifiedBy>francy</cp:lastModifiedBy>
  <cp:revision>7</cp:revision>
  <dcterms:created xsi:type="dcterms:W3CDTF">2011-11-29T20:13:25Z</dcterms:created>
  <dcterms:modified xsi:type="dcterms:W3CDTF">2011-12-02T07:22:25Z</dcterms:modified>
</cp:coreProperties>
</file>