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EA177-A3E8-4353-B25E-D95A1833B118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9F911-3219-446B-80BB-FB9CE2F5D7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708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81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51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89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978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66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73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68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27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66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795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69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AADB8-1AEA-48E2-8D48-06FB640938C9}" type="datetimeFigureOut">
              <a:rPr lang="it-IT" smtClean="0"/>
              <a:t>17/12/2012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23E1E-CC09-49C2-91C1-D7A52DFDEF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110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79388" y="6384925"/>
            <a:ext cx="4103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39240" bIns="0">
            <a:spAutoFit/>
          </a:bodyPr>
          <a:lstStyle/>
          <a:p>
            <a:pPr marL="38100">
              <a:buClrTx/>
              <a:buFontTx/>
              <a:buNone/>
              <a:tabLst>
                <a:tab pos="381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it-IT" sz="1800">
                <a:solidFill>
                  <a:srgbClr val="008000"/>
                </a:solidFill>
                <a:cs typeface="Arial" charset="0"/>
              </a:rPr>
              <a:t> Ped Emerg Care 2011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539750"/>
            <a:ext cx="839152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39240" bIns="0">
            <a:spAutoFit/>
          </a:bodyPr>
          <a:lstStyle/>
          <a:p>
            <a:pPr marL="38100">
              <a:buClrTx/>
              <a:buFontTx/>
              <a:buNone/>
              <a:tabLst>
                <a:tab pos="381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endParaRPr lang="it-IT" sz="4400" dirty="0">
              <a:solidFill>
                <a:srgbClr val="FFFF00"/>
              </a:solidFill>
              <a:cs typeface="Arial" charset="0"/>
            </a:endParaRPr>
          </a:p>
          <a:p>
            <a:pPr marL="38100">
              <a:buClrTx/>
              <a:buFontTx/>
              <a:buNone/>
              <a:tabLst>
                <a:tab pos="381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it-IT" sz="3500" dirty="0">
                <a:solidFill>
                  <a:srgbClr val="FFFF00"/>
                </a:solidFill>
                <a:cs typeface="Arial" charset="0"/>
              </a:rPr>
              <a:t>MIDAZOLAM </a:t>
            </a:r>
            <a:r>
              <a:rPr lang="it-IT" sz="3500" dirty="0" smtClean="0">
                <a:solidFill>
                  <a:srgbClr val="FFFF00"/>
                </a:solidFill>
                <a:cs typeface="Arial" charset="0"/>
              </a:rPr>
              <a:t>NASALE CONCENTRATO</a:t>
            </a:r>
            <a:r>
              <a:rPr lang="it-IT" sz="3500" dirty="0">
                <a:solidFill>
                  <a:srgbClr val="FFFF00"/>
                </a:solidFill>
                <a:cs typeface="Arial" charset="0"/>
              </a:rPr>
              <a:t>:</a:t>
            </a:r>
          </a:p>
          <a:p>
            <a:pPr marL="38100">
              <a:buClrTx/>
              <a:buFontTx/>
              <a:buNone/>
              <a:tabLst>
                <a:tab pos="381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it-IT" sz="3500" dirty="0">
                <a:solidFill>
                  <a:srgbClr val="FFFF00"/>
                </a:solidFill>
                <a:cs typeface="Arial" charset="0"/>
              </a:rPr>
              <a:t>UNO STUDIO </a:t>
            </a:r>
            <a:r>
              <a:rPr lang="it-IT" sz="3500" dirty="0" smtClean="0">
                <a:solidFill>
                  <a:srgbClr val="FFFF00"/>
                </a:solidFill>
                <a:cs typeface="Arial" charset="0"/>
              </a:rPr>
              <a:t>PILOTA</a:t>
            </a:r>
            <a:endParaRPr lang="it-IT" sz="35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98438" y="4364707"/>
            <a:ext cx="88011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39240" bIns="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>
                <a:solidFill>
                  <a:srgbClr val="FFFFFF"/>
                </a:solidFill>
                <a:cs typeface="Arial" charset="0"/>
              </a:rPr>
              <a:t>Il minor volume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permette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la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possibilità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di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associazione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con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altri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farmaci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per via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nasale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 (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Fentanest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1 gamma/kg o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Ketamina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1 mg/kg) con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minori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somministrazioni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e </a:t>
            </a:r>
            <a:r>
              <a:rPr lang="en-US" sz="2800" dirty="0" err="1">
                <a:solidFill>
                  <a:srgbClr val="FFFFFF"/>
                </a:solidFill>
                <a:cs typeface="Arial" charset="0"/>
              </a:rPr>
              <a:t>invasività</a:t>
            </a:r>
            <a:r>
              <a:rPr lang="en-US" sz="2800" dirty="0">
                <a:solidFill>
                  <a:srgbClr val="FFFFFF"/>
                </a:solidFill>
                <a:cs typeface="Arial" charset="0"/>
              </a:rPr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79388" y="1340768"/>
            <a:ext cx="86410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Il primo report nella letteratura di utilizzo in PS di una soluzione nasale di </a:t>
            </a:r>
            <a:r>
              <a:rPr lang="it-IT" sz="2800" dirty="0" err="1" smtClean="0"/>
              <a:t>Midazolam</a:t>
            </a:r>
            <a:r>
              <a:rPr lang="it-IT" sz="2800" dirty="0" smtClean="0"/>
              <a:t> ad alta concentrazione e priva  di alcool benzilico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79512" y="2761764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L’efficacia è sovrapponibile a quella di altri  lavori</a:t>
            </a:r>
            <a:endParaRPr lang="it-IT" sz="2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07504" y="3356992"/>
            <a:ext cx="80679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Tollerabilità nel bambino all’INM: 17.5% di </a:t>
            </a:r>
            <a:r>
              <a:rPr lang="it-IT" sz="2800" dirty="0" err="1" smtClean="0"/>
              <a:t>disconfort</a:t>
            </a:r>
            <a:r>
              <a:rPr lang="it-IT" sz="2800" dirty="0" smtClean="0"/>
              <a:t> vs 66%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857285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83</Words>
  <Application>Microsoft Office PowerPoint</Application>
  <PresentationFormat>Presentazione su schermo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Ufficio</dc:creator>
  <cp:lastModifiedBy>Alina</cp:lastModifiedBy>
  <cp:revision>1</cp:revision>
  <dcterms:created xsi:type="dcterms:W3CDTF">2011-12-01T16:12:37Z</dcterms:created>
  <dcterms:modified xsi:type="dcterms:W3CDTF">2012-12-17T11:15:19Z</dcterms:modified>
</cp:coreProperties>
</file>